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74" r:id="rId4"/>
    <p:sldMasterId id="2147483689" r:id="rId5"/>
    <p:sldMasterId id="2147483702" r:id="rId6"/>
    <p:sldMasterId id="2147483715" r:id="rId7"/>
    <p:sldMasterId id="2147483727" r:id="rId8"/>
    <p:sldMasterId id="2147483741" r:id="rId9"/>
    <p:sldMasterId id="2147483755" r:id="rId10"/>
    <p:sldMasterId id="2147483769" r:id="rId11"/>
    <p:sldMasterId id="2147483783" r:id="rId12"/>
    <p:sldMasterId id="2147483797" r:id="rId13"/>
    <p:sldMasterId id="2147483811" r:id="rId14"/>
    <p:sldMasterId id="2147483826" r:id="rId15"/>
    <p:sldMasterId id="2147483840" r:id="rId16"/>
  </p:sldMasterIdLst>
  <p:notesMasterIdLst>
    <p:notesMasterId r:id="rId32"/>
  </p:notesMasterIdLst>
  <p:sldIdLst>
    <p:sldId id="358" r:id="rId17"/>
    <p:sldId id="353" r:id="rId18"/>
    <p:sldId id="360" r:id="rId19"/>
    <p:sldId id="362" r:id="rId20"/>
    <p:sldId id="363" r:id="rId21"/>
    <p:sldId id="364" r:id="rId22"/>
    <p:sldId id="365" r:id="rId23"/>
    <p:sldId id="366" r:id="rId24"/>
    <p:sldId id="367" r:id="rId25"/>
    <p:sldId id="368" r:id="rId26"/>
    <p:sldId id="369" r:id="rId27"/>
    <p:sldId id="371" r:id="rId28"/>
    <p:sldId id="261" r:id="rId29"/>
    <p:sldId id="359" r:id="rId30"/>
    <p:sldId id="361" r:id="rId31"/>
  </p:sldIdLst>
  <p:sldSz cx="9144000" cy="6858000" type="screen4x3"/>
  <p:notesSz cx="6858000" cy="9144000"/>
  <p:defaultTextStyle>
    <a:defPPr>
      <a:defRPr lang="ru-RU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7B4"/>
    <a:srgbClr val="0075CC"/>
    <a:srgbClr val="007A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4779"/>
    <p:restoredTop sz="94660"/>
  </p:normalViewPr>
  <p:slideViewPr>
    <p:cSldViewPr showGuides="1">
      <p:cViewPr>
        <p:scale>
          <a:sx n="70" d="100"/>
          <a:sy n="70" d="100"/>
        </p:scale>
        <p:origin x="-1068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notesMaster" Target="notesMasters/notesMaster1.xml"/><Relationship Id="rId31" Type="http://schemas.openxmlformats.org/officeDocument/2006/relationships/slide" Target="slides/slide15.xml"/><Relationship Id="rId30" Type="http://schemas.openxmlformats.org/officeDocument/2006/relationships/slide" Target="slides/slide14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13.xml"/><Relationship Id="rId28" Type="http://schemas.openxmlformats.org/officeDocument/2006/relationships/slide" Target="slides/slide12.xml"/><Relationship Id="rId27" Type="http://schemas.openxmlformats.org/officeDocument/2006/relationships/slide" Target="slides/slide11.xml"/><Relationship Id="rId26" Type="http://schemas.openxmlformats.org/officeDocument/2006/relationships/slide" Target="slides/slide10.xml"/><Relationship Id="rId25" Type="http://schemas.openxmlformats.org/officeDocument/2006/relationships/slide" Target="slides/slide9.xml"/><Relationship Id="rId24" Type="http://schemas.openxmlformats.org/officeDocument/2006/relationships/slide" Target="slides/slide8.xml"/><Relationship Id="rId23" Type="http://schemas.openxmlformats.org/officeDocument/2006/relationships/slide" Target="slides/slide7.xml"/><Relationship Id="rId22" Type="http://schemas.openxmlformats.org/officeDocument/2006/relationships/slide" Target="slides/slide6.xml"/><Relationship Id="rId21" Type="http://schemas.openxmlformats.org/officeDocument/2006/relationships/slide" Target="slides/slide5.xml"/><Relationship Id="rId20" Type="http://schemas.openxmlformats.org/officeDocument/2006/relationships/slide" Target="slides/slide4.xml"/><Relationship Id="rId2" Type="http://schemas.openxmlformats.org/officeDocument/2006/relationships/theme" Target="theme/theme1.xml"/><Relationship Id="rId19" Type="http://schemas.openxmlformats.org/officeDocument/2006/relationships/slide" Target="slides/slide3.xml"/><Relationship Id="rId18" Type="http://schemas.openxmlformats.org/officeDocument/2006/relationships/slide" Target="slides/slide2.xml"/><Relationship Id="rId17" Type="http://schemas.openxmlformats.org/officeDocument/2006/relationships/slide" Target="slides/slide1.xml"/><Relationship Id="rId16" Type="http://schemas.openxmlformats.org/officeDocument/2006/relationships/slideMaster" Target="slideMasters/slideMaster15.xml"/><Relationship Id="rId15" Type="http://schemas.openxmlformats.org/officeDocument/2006/relationships/slideMaster" Target="slideMasters/slideMaster14.xml"/><Relationship Id="rId14" Type="http://schemas.openxmlformats.org/officeDocument/2006/relationships/slideMaster" Target="slideMasters/slideMaster13.xml"/><Relationship Id="rId13" Type="http://schemas.openxmlformats.org/officeDocument/2006/relationships/slideMaster" Target="slideMasters/slideMaster12.xml"/><Relationship Id="rId12" Type="http://schemas.openxmlformats.org/officeDocument/2006/relationships/slideMaster" Target="slideMasters/slideMaster11.xml"/><Relationship Id="rId11" Type="http://schemas.openxmlformats.org/officeDocument/2006/relationships/slideMaster" Target="slideMasters/slideMaster10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white"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41DF398-2ED4-4509-AA4F-0745B8C7850E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Второй уровень</a:t>
            </a:r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Третий уровень</a:t>
            </a:r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Четвертый уровень</a:t>
            </a:r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Пятый уровень</a:t>
            </a:r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eaLnBrk="1" hangingPunct="1">
              <a:buNone/>
            </a:pPr>
            <a:fld id="{9A0DB2DC-4C9A-4742-B13C-FB6460FD3503}" type="slidenum">
              <a:rPr lang="ru-RU" sz="1200" dirty="0"/>
            </a:fld>
            <a:endParaRPr lang="ru-RU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png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png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tags" Target="../tags/tag25.xml"/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png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image" Target="../media/image4.png"/><Relationship Id="rId3" Type="http://schemas.openxmlformats.org/officeDocument/2006/relationships/oleObject" Target="../embeddings/oleObject1.bin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png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png"/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tags" Target="../tags/tag47.xml"/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tags" Target="../tags/tag49.xml"/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tags" Target="../tags/tag50.xml"/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tags" Target="../tags/tag51.xml"/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tags" Target="../tags/tag53.xml"/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tags" Target="../tags/tag54.xml"/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tags" Target="../tags/tag55.xml"/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tags" Target="../tags/tag56.xml"/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6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png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9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png"/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2.vml"/><Relationship Id="rId4" Type="http://schemas.openxmlformats.org/officeDocument/2006/relationships/image" Target="../media/image4.png"/><Relationship Id="rId3" Type="http://schemas.openxmlformats.org/officeDocument/2006/relationships/oleObject" Target="../embeddings/oleObject2.bin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3.vml"/><Relationship Id="rId4" Type="http://schemas.openxmlformats.org/officeDocument/2006/relationships/image" Target="../media/image4.png"/><Relationship Id="rId3" Type="http://schemas.openxmlformats.org/officeDocument/2006/relationships/oleObject" Target="../embeddings/oleObject3.bin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4.vml"/><Relationship Id="rId4" Type="http://schemas.openxmlformats.org/officeDocument/2006/relationships/image" Target="../media/image4.png"/><Relationship Id="rId3" Type="http://schemas.openxmlformats.org/officeDocument/2006/relationships/oleObject" Target="../embeddings/oleObject4.bin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png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tags" Target="../tags/tag3.xml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png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2531" name="Group 9"/>
          <p:cNvGrpSpPr>
            <a:grpSpLocks noChangeAspect="1"/>
          </p:cNvGrpSpPr>
          <p:nvPr/>
        </p:nvGrpSpPr>
        <p:grpSpPr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22" name="Freeform 14"/>
            <p:cNvSpPr/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18"/>
            <p:cNvSpPr/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2"/>
            <p:cNvSpPr/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Freeform 26"/>
            <p:cNvSpPr/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 useBgFill="1">
          <p:nvSpPr>
            <p:cNvPr id="26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7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2DD9EE-3795-4DBC-BD1B-FD99F0FB7668}" type="datetimeFigureOut"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ctr">
              <a:buNone/>
            </a:pPr>
            <a:fld id="{9A0DB2DC-4C9A-4742-B13C-FB6460FD3503}" type="slidenum">
              <a:rPr lang="ru-RU" dirty="0">
                <a:latin typeface="Candara" panose="020E0502030303020204" pitchFamily="34" charset="0"/>
              </a:rPr>
            </a:fld>
            <a:endParaRPr lang="ru-RU" dirty="0">
              <a:latin typeface="Candara" panose="020E0502030303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3F0FC4F-FBD0-4A4B-8C69-F581EAAF2CF2}" type="datetimeFigureOut"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/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Line 67"/>
          <p:cNvSpPr>
            <a:spLocks noChangeShapeType="1"/>
          </p:cNvSpPr>
          <p:nvPr/>
        </p:nvSpPr>
        <p:spPr bwMode="auto">
          <a:xfrm>
            <a:off x="8785225" y="2516188"/>
            <a:ext cx="0" cy="133985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</a:ln>
        </p:spPr>
        <p:txBody>
          <a:bodyPr lIns="0" tIns="0" rIns="0" bIns="0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/>
            </a:endParaRPr>
          </a:p>
        </p:txBody>
      </p:sp>
      <p:grpSp>
        <p:nvGrpSpPr>
          <p:cNvPr id="44038" name="Group 69"/>
          <p:cNvGrpSpPr/>
          <p:nvPr/>
        </p:nvGrpSpPr>
        <p:grpSpPr>
          <a:xfrm>
            <a:off x="-1014412" y="344488"/>
            <a:ext cx="877887" cy="4470400"/>
            <a:chOff x="-703" y="239"/>
            <a:chExt cx="608" cy="3097"/>
          </a:xfrm>
        </p:grpSpPr>
        <p:sp>
          <p:nvSpPr>
            <p:cNvPr id="29" name="LAYOUT HEADER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-703" y="239"/>
              <a:ext cx="599" cy="137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38100"/>
            <a:lstStyle>
              <a:lvl1pPr>
                <a:defRPr sz="1300" b="1">
                  <a:solidFill>
                    <a:srgbClr val="164463"/>
                  </a:solidFill>
                  <a:latin typeface="Arial" panose="020B0604020202020204" pitchFamily="34" charset="0"/>
                  <a:ea typeface="Batang" pitchFamily="18" charset="-127"/>
                </a:defRPr>
              </a:lvl1pPr>
              <a:lvl2pPr marL="742950" indent="-285750">
                <a:defRPr sz="1300" b="1">
                  <a:solidFill>
                    <a:srgbClr val="164463"/>
                  </a:solidFill>
                  <a:latin typeface="Arial" panose="020B0604020202020204" pitchFamily="34" charset="0"/>
                  <a:ea typeface="Batang" pitchFamily="18" charset="-127"/>
                </a:defRPr>
              </a:lvl2pPr>
              <a:lvl3pPr marL="1143000" indent="-228600">
                <a:defRPr sz="1300" b="1">
                  <a:solidFill>
                    <a:srgbClr val="164463"/>
                  </a:solidFill>
                  <a:latin typeface="Arial" panose="020B0604020202020204" pitchFamily="34" charset="0"/>
                  <a:ea typeface="Batang" pitchFamily="18" charset="-127"/>
                </a:defRPr>
              </a:lvl3pPr>
              <a:lvl4pPr marL="1600200" indent="-228600">
                <a:defRPr sz="1300" b="1">
                  <a:solidFill>
                    <a:srgbClr val="164463"/>
                  </a:solidFill>
                  <a:latin typeface="Arial" panose="020B0604020202020204" pitchFamily="34" charset="0"/>
                  <a:ea typeface="Batang" pitchFamily="18" charset="-127"/>
                </a:defRPr>
              </a:lvl4pPr>
              <a:lvl5pPr marL="2057400" indent="-228600">
                <a:defRPr sz="1300" b="1">
                  <a:solidFill>
                    <a:srgbClr val="164463"/>
                  </a:solidFill>
                  <a:latin typeface="Arial" panose="020B0604020202020204" pitchFamily="34" charset="0"/>
                  <a:ea typeface="Batang" pitchFamily="18" charset="-127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300" b="1">
                  <a:solidFill>
                    <a:srgbClr val="164463"/>
                  </a:solidFill>
                  <a:latin typeface="Arial" panose="020B0604020202020204" pitchFamily="34" charset="0"/>
                  <a:ea typeface="Batang" pitchFamily="18" charset="-127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300" b="1">
                  <a:solidFill>
                    <a:srgbClr val="164463"/>
                  </a:solidFill>
                  <a:latin typeface="Arial" panose="020B0604020202020204" pitchFamily="34" charset="0"/>
                  <a:ea typeface="Batang" pitchFamily="18" charset="-127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300" b="1">
                  <a:solidFill>
                    <a:srgbClr val="164463"/>
                  </a:solidFill>
                  <a:latin typeface="Arial" panose="020B0604020202020204" pitchFamily="34" charset="0"/>
                  <a:ea typeface="Batang" pitchFamily="18" charset="-127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300" b="1">
                  <a:solidFill>
                    <a:srgbClr val="164463"/>
                  </a:solidFill>
                  <a:latin typeface="Arial" panose="020B0604020202020204" pitchFamily="34" charset="0"/>
                  <a:ea typeface="Batang" pitchFamily="18" charset="-127"/>
                </a:defRPr>
              </a:lvl9pPr>
            </a:lstStyle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Colour palette</a:t>
              </a:r>
              <a:endParaRPr kumimoji="0" lang="en-GB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30" name="Rectangle 71"/>
            <p:cNvSpPr>
              <a:spLocks noChangeArrowheads="1"/>
            </p:cNvSpPr>
            <p:nvPr/>
          </p:nvSpPr>
          <p:spPr bwMode="gray">
            <a:xfrm rot="-5400000">
              <a:off x="-713" y="2328"/>
              <a:ext cx="276" cy="254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236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236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236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</p:txBody>
        </p:sp>
        <p:sp>
          <p:nvSpPr>
            <p:cNvPr id="31" name="Rectangle 72"/>
            <p:cNvSpPr>
              <a:spLocks noChangeArrowheads="1"/>
            </p:cNvSpPr>
            <p:nvPr/>
          </p:nvSpPr>
          <p:spPr bwMode="gray">
            <a:xfrm rot="-5400000">
              <a:off x="-713" y="1212"/>
              <a:ext cx="274" cy="2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</p:txBody>
        </p:sp>
        <p:sp>
          <p:nvSpPr>
            <p:cNvPr id="32" name="Rectangle 73"/>
            <p:cNvSpPr>
              <a:spLocks noChangeArrowheads="1"/>
            </p:cNvSpPr>
            <p:nvPr/>
          </p:nvSpPr>
          <p:spPr bwMode="gray">
            <a:xfrm rot="-5400000">
              <a:off x="-713" y="469"/>
              <a:ext cx="274" cy="25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35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108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176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</p:txBody>
        </p:sp>
        <p:sp>
          <p:nvSpPr>
            <p:cNvPr id="33" name="Rectangle 74"/>
            <p:cNvSpPr>
              <a:spLocks noChangeArrowheads="1"/>
            </p:cNvSpPr>
            <p:nvPr/>
          </p:nvSpPr>
          <p:spPr bwMode="gray">
            <a:xfrm rot="-5400000">
              <a:off x="-707" y="2701"/>
              <a:ext cx="275" cy="254"/>
            </a:xfrm>
            <a:prstGeom prst="rect">
              <a:avLst/>
            </a:prstGeom>
            <a:solidFill>
              <a:srgbClr val="B5CEE5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181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206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229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</p:txBody>
        </p:sp>
        <p:sp>
          <p:nvSpPr>
            <p:cNvPr id="34" name="Rectangle 75"/>
            <p:cNvSpPr>
              <a:spLocks noChangeArrowheads="1"/>
            </p:cNvSpPr>
            <p:nvPr/>
          </p:nvSpPr>
          <p:spPr bwMode="gray">
            <a:xfrm rot="-5400000">
              <a:off x="-707" y="839"/>
              <a:ext cx="275" cy="25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151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151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151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</p:txBody>
        </p:sp>
        <p:sp>
          <p:nvSpPr>
            <p:cNvPr id="35" name="Rectangle 76"/>
            <p:cNvSpPr>
              <a:spLocks noChangeArrowheads="1"/>
            </p:cNvSpPr>
            <p:nvPr/>
          </p:nvSpPr>
          <p:spPr bwMode="gray">
            <a:xfrm rot="-5400000">
              <a:off x="-713" y="1956"/>
              <a:ext cx="274" cy="254"/>
            </a:xfrm>
            <a:prstGeom prst="rect">
              <a:avLst/>
            </a:prstGeom>
            <a:solidFill>
              <a:srgbClr val="D60500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214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5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</p:txBody>
        </p:sp>
        <p:sp>
          <p:nvSpPr>
            <p:cNvPr id="36" name="Rectangle 77"/>
            <p:cNvSpPr>
              <a:spLocks noChangeArrowheads="1"/>
            </p:cNvSpPr>
            <p:nvPr/>
          </p:nvSpPr>
          <p:spPr bwMode="gray">
            <a:xfrm rot="-5400000">
              <a:off x="-713" y="3072"/>
              <a:ext cx="274" cy="254"/>
            </a:xfrm>
            <a:prstGeom prst="rect">
              <a:avLst/>
            </a:prstGeom>
            <a:solidFill>
              <a:srgbClr val="4981BF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73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129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191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</p:txBody>
        </p:sp>
        <p:sp>
          <p:nvSpPr>
            <p:cNvPr id="37" name="Rectangle 78"/>
            <p:cNvSpPr>
              <a:spLocks noChangeArrowheads="1"/>
            </p:cNvSpPr>
            <p:nvPr/>
          </p:nvSpPr>
          <p:spPr bwMode="gray">
            <a:xfrm rot="-5400000">
              <a:off x="-713" y="1584"/>
              <a:ext cx="274" cy="25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20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68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108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</p:txBody>
        </p:sp>
        <p:sp>
          <p:nvSpPr>
            <p:cNvPr id="38" name="Rectangle 79"/>
            <p:cNvSpPr>
              <a:spLocks noChangeArrowheads="1"/>
            </p:cNvSpPr>
            <p:nvPr/>
          </p:nvSpPr>
          <p:spPr bwMode="gray">
            <a:xfrm rot="-5400000">
              <a:off x="-359" y="2328"/>
              <a:ext cx="276" cy="254"/>
            </a:xfrm>
            <a:prstGeom prst="rect">
              <a:avLst/>
            </a:prstGeom>
            <a:solidFill>
              <a:srgbClr val="4095DC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64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149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220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</p:txBody>
        </p:sp>
        <p:sp>
          <p:nvSpPr>
            <p:cNvPr id="39" name="Rectangle 80"/>
            <p:cNvSpPr>
              <a:spLocks noChangeArrowheads="1"/>
            </p:cNvSpPr>
            <p:nvPr/>
          </p:nvSpPr>
          <p:spPr bwMode="gray">
            <a:xfrm rot="-5400000">
              <a:off x="-359" y="1212"/>
              <a:ext cx="274" cy="25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226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229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234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</p:txBody>
        </p:sp>
        <p:sp>
          <p:nvSpPr>
            <p:cNvPr id="40" name="Rectangle 81"/>
            <p:cNvSpPr>
              <a:spLocks noChangeArrowheads="1"/>
            </p:cNvSpPr>
            <p:nvPr/>
          </p:nvSpPr>
          <p:spPr bwMode="gray">
            <a:xfrm rot="-5400000">
              <a:off x="-359" y="469"/>
              <a:ext cx="274" cy="25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204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221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237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</p:txBody>
        </p:sp>
        <p:sp>
          <p:nvSpPr>
            <p:cNvPr id="41" name="Rectangle 82"/>
            <p:cNvSpPr>
              <a:spLocks noChangeArrowheads="1"/>
            </p:cNvSpPr>
            <p:nvPr/>
          </p:nvSpPr>
          <p:spPr bwMode="gray">
            <a:xfrm rot="-5400000">
              <a:off x="-353" y="2701"/>
              <a:ext cx="275" cy="254"/>
            </a:xfrm>
            <a:prstGeom prst="rect">
              <a:avLst/>
            </a:prstGeom>
            <a:solidFill>
              <a:srgbClr val="F8CDA2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248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205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162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</p:txBody>
        </p:sp>
        <p:sp>
          <p:nvSpPr>
            <p:cNvPr id="42" name="Rectangle 83"/>
            <p:cNvSpPr>
              <a:spLocks noChangeArrowheads="1"/>
            </p:cNvSpPr>
            <p:nvPr/>
          </p:nvSpPr>
          <p:spPr bwMode="gray">
            <a:xfrm rot="-5400000">
              <a:off x="-353" y="839"/>
              <a:ext cx="275" cy="25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240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146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48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</p:txBody>
        </p:sp>
        <p:sp>
          <p:nvSpPr>
            <p:cNvPr id="43" name="Rectangle 84"/>
            <p:cNvSpPr>
              <a:spLocks noChangeArrowheads="1"/>
            </p:cNvSpPr>
            <p:nvPr/>
          </p:nvSpPr>
          <p:spPr bwMode="gray">
            <a:xfrm rot="-5400000">
              <a:off x="-359" y="1956"/>
              <a:ext cx="274" cy="254"/>
            </a:xfrm>
            <a:prstGeom prst="rect">
              <a:avLst/>
            </a:prstGeom>
            <a:solidFill>
              <a:srgbClr val="A6AFBE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166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175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190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</p:txBody>
        </p:sp>
        <p:sp>
          <p:nvSpPr>
            <p:cNvPr id="44" name="Rectangle 85"/>
            <p:cNvSpPr>
              <a:spLocks noChangeArrowheads="1"/>
            </p:cNvSpPr>
            <p:nvPr/>
          </p:nvSpPr>
          <p:spPr bwMode="gray">
            <a:xfrm rot="-5400000">
              <a:off x="-359" y="3072"/>
              <a:ext cx="274" cy="254"/>
            </a:xfrm>
            <a:prstGeom prst="rect">
              <a:avLst/>
            </a:prstGeom>
            <a:solidFill>
              <a:srgbClr val="E18E8B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225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142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139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</p:txBody>
        </p:sp>
        <p:sp>
          <p:nvSpPr>
            <p:cNvPr id="45" name="Rectangle 86"/>
            <p:cNvSpPr>
              <a:spLocks noChangeArrowheads="1"/>
            </p:cNvSpPr>
            <p:nvPr/>
          </p:nvSpPr>
          <p:spPr bwMode="gray">
            <a:xfrm rot="-5400000">
              <a:off x="-359" y="1584"/>
              <a:ext cx="274" cy="254"/>
            </a:xfrm>
            <a:prstGeom prst="rect">
              <a:avLst/>
            </a:prstGeom>
            <a:solidFill>
              <a:srgbClr val="8BAED6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139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174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214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</p:txBody>
        </p:sp>
      </p:grpSp>
      <p:pic>
        <p:nvPicPr>
          <p:cNvPr id="44039" name="Picture 23" descr="Norilsk Nickel_PBCover.bmp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65100" y="698500"/>
            <a:ext cx="3378200" cy="1127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13762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529648" y="2436091"/>
            <a:ext cx="8214591" cy="1317625"/>
          </a:xfrm>
        </p:spPr>
        <p:txBody>
          <a:bodyPr lIns="82229" tIns="41131" rIns="82229" bIns="41131"/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GB" noProof="0" smtClean="0"/>
          </a:p>
        </p:txBody>
      </p:sp>
      <p:sp>
        <p:nvSpPr>
          <p:cNvPr id="10137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96710" y="3880716"/>
            <a:ext cx="6227330" cy="789420"/>
          </a:xfrm>
        </p:spPr>
        <p:txBody>
          <a:bodyPr lIns="82229" rIns="82229"/>
          <a:lstStyle>
            <a:lvl1pPr algn="r">
              <a:defRPr sz="1800"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GB" noProof="0" smtClean="0"/>
          </a:p>
        </p:txBody>
      </p:sp>
      <p:sp>
        <p:nvSpPr>
          <p:cNvPr id="2" name="Замещающий 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0" hangingPunct="0">
              <a:buNone/>
            </a:pPr>
            <a:r>
              <a:rPr lang="en-GB" altLang="zh-TW" dirty="0">
                <a:latin typeface="Arial" panose="020B0604020202020204" pitchFamily="34" charset="0"/>
              </a:rPr>
              <a:t> </a:t>
            </a:r>
            <a:fld id="{9A0DB2DC-4C9A-4742-B13C-FB6460FD3503}" type="slidenum">
              <a:rPr lang="en-GB" altLang="zh-TW" sz="1000" dirty="0">
                <a:solidFill>
                  <a:srgbClr val="14446C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</a:fld>
            <a:endParaRPr lang="en-GB" altLang="zh-TW" sz="1000" dirty="0">
              <a:solidFill>
                <a:srgbClr val="14446C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2" name="Замещающий 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0" hangingPunct="0">
              <a:buNone/>
            </a:pPr>
            <a:r>
              <a:rPr lang="en-GB" altLang="zh-TW" dirty="0">
                <a:latin typeface="Arial" panose="020B0604020202020204" pitchFamily="34" charset="0"/>
              </a:rPr>
              <a:t> </a:t>
            </a:r>
            <a:fld id="{9A0DB2DC-4C9A-4742-B13C-FB6460FD3503}" type="slidenum">
              <a:rPr lang="en-GB" altLang="zh-TW" sz="1000" dirty="0">
                <a:solidFill>
                  <a:srgbClr val="14446C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</a:fld>
            <a:endParaRPr lang="en-GB" altLang="zh-TW" sz="1000" dirty="0">
              <a:solidFill>
                <a:srgbClr val="14446C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3038" y="4407585"/>
            <a:ext cx="7771534" cy="1360921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3038" y="2906568"/>
            <a:ext cx="7771534" cy="1500909"/>
          </a:xfrm>
        </p:spPr>
        <p:txBody>
          <a:bodyPr anchor="b"/>
          <a:lstStyle>
            <a:lvl1pPr marL="0" indent="0">
              <a:buNone/>
              <a:defRPr sz="1800"/>
            </a:lvl1pPr>
            <a:lvl2pPr marL="411480" indent="0">
              <a:buNone/>
              <a:defRPr sz="1600"/>
            </a:lvl2pPr>
            <a:lvl3pPr marL="822325" indent="0">
              <a:buNone/>
              <a:defRPr sz="1500"/>
            </a:lvl3pPr>
            <a:lvl4pPr marL="1233805" indent="0">
              <a:buNone/>
              <a:defRPr sz="1300"/>
            </a:lvl4pPr>
            <a:lvl5pPr marL="1644650" indent="0">
              <a:buNone/>
              <a:defRPr sz="1300"/>
            </a:lvl5pPr>
            <a:lvl6pPr marL="2056130" indent="0">
              <a:buNone/>
              <a:defRPr sz="1300"/>
            </a:lvl6pPr>
            <a:lvl7pPr marL="2466975" indent="0">
              <a:buNone/>
              <a:defRPr sz="1300"/>
            </a:lvl7pPr>
            <a:lvl8pPr marL="2878455" indent="0">
              <a:buNone/>
              <a:defRPr sz="1300"/>
            </a:lvl8pPr>
            <a:lvl9pPr marL="3289300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0" hangingPunct="0">
              <a:buNone/>
            </a:pPr>
            <a:r>
              <a:rPr lang="en-GB" altLang="zh-TW" dirty="0">
                <a:latin typeface="Arial" panose="020B0604020202020204" pitchFamily="34" charset="0"/>
              </a:rPr>
              <a:t> </a:t>
            </a:r>
            <a:fld id="{9A0DB2DC-4C9A-4742-B13C-FB6460FD3503}" type="slidenum">
              <a:rPr lang="en-GB" altLang="zh-TW" sz="1000" dirty="0">
                <a:solidFill>
                  <a:srgbClr val="14446C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</a:fld>
            <a:endParaRPr lang="en-GB" altLang="zh-TW" sz="1000" dirty="0">
              <a:solidFill>
                <a:srgbClr val="14446C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11728" y="1628016"/>
            <a:ext cx="4188114" cy="429202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38411" y="1628016"/>
            <a:ext cx="4189557" cy="429202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0" hangingPunct="0">
              <a:buNone/>
            </a:pPr>
            <a:r>
              <a:rPr lang="en-GB" altLang="zh-TW" dirty="0">
                <a:latin typeface="Arial" panose="020B0604020202020204" pitchFamily="34" charset="0"/>
              </a:rPr>
              <a:t> </a:t>
            </a:r>
            <a:fld id="{9A0DB2DC-4C9A-4742-B13C-FB6460FD3503}" type="slidenum">
              <a:rPr lang="en-GB" altLang="zh-TW" sz="1000" dirty="0">
                <a:solidFill>
                  <a:srgbClr val="14446C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</a:fld>
            <a:endParaRPr lang="en-GB" altLang="zh-TW" sz="1000" dirty="0">
              <a:solidFill>
                <a:srgbClr val="14446C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531" y="274205"/>
            <a:ext cx="822902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489" y="1535550"/>
            <a:ext cx="4039465" cy="63933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2325" indent="0">
              <a:buNone/>
              <a:defRPr sz="1600" b="1"/>
            </a:lvl3pPr>
            <a:lvl4pPr marL="1233805" indent="0">
              <a:buNone/>
              <a:defRPr sz="1500" b="1"/>
            </a:lvl4pPr>
            <a:lvl5pPr marL="1644650" indent="0">
              <a:buNone/>
              <a:defRPr sz="1500" b="1"/>
            </a:lvl5pPr>
            <a:lvl6pPr marL="2056130" indent="0">
              <a:buNone/>
              <a:defRPr sz="1500" b="1"/>
            </a:lvl6pPr>
            <a:lvl7pPr marL="2466975" indent="0">
              <a:buNone/>
              <a:defRPr sz="1500" b="1"/>
            </a:lvl7pPr>
            <a:lvl8pPr marL="2878455" indent="0">
              <a:buNone/>
              <a:defRPr sz="1500" b="1"/>
            </a:lvl8pPr>
            <a:lvl9pPr marL="3289300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489" y="2174879"/>
            <a:ext cx="4039465" cy="395143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606" y="1535550"/>
            <a:ext cx="4040909" cy="63933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2325" indent="0">
              <a:buNone/>
              <a:defRPr sz="1600" b="1"/>
            </a:lvl3pPr>
            <a:lvl4pPr marL="1233805" indent="0">
              <a:buNone/>
              <a:defRPr sz="1500" b="1"/>
            </a:lvl4pPr>
            <a:lvl5pPr marL="1644650" indent="0">
              <a:buNone/>
              <a:defRPr sz="1500" b="1"/>
            </a:lvl5pPr>
            <a:lvl6pPr marL="2056130" indent="0">
              <a:buNone/>
              <a:defRPr sz="1500" b="1"/>
            </a:lvl6pPr>
            <a:lvl7pPr marL="2466975" indent="0">
              <a:buNone/>
              <a:defRPr sz="1500" b="1"/>
            </a:lvl7pPr>
            <a:lvl8pPr marL="2878455" indent="0">
              <a:buNone/>
              <a:defRPr sz="1500" b="1"/>
            </a:lvl8pPr>
            <a:lvl9pPr marL="3289300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606" y="2174879"/>
            <a:ext cx="4040909" cy="395143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0" hangingPunct="0">
              <a:buNone/>
            </a:pPr>
            <a:r>
              <a:rPr lang="en-GB" altLang="zh-TW" dirty="0">
                <a:latin typeface="Arial" panose="020B0604020202020204" pitchFamily="34" charset="0"/>
              </a:rPr>
              <a:t> </a:t>
            </a:r>
            <a:fld id="{9A0DB2DC-4C9A-4742-B13C-FB6460FD3503}" type="slidenum">
              <a:rPr lang="en-GB" altLang="zh-TW" sz="1000" dirty="0">
                <a:solidFill>
                  <a:srgbClr val="14446C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</a:fld>
            <a:endParaRPr lang="en-GB" altLang="zh-TW" sz="1000" dirty="0">
              <a:solidFill>
                <a:srgbClr val="14446C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Замещающий 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0" hangingPunct="0">
              <a:buNone/>
            </a:pPr>
            <a:r>
              <a:rPr lang="en-GB" altLang="zh-TW" dirty="0">
                <a:latin typeface="Arial" panose="020B0604020202020204" pitchFamily="34" charset="0"/>
              </a:rPr>
              <a:t> </a:t>
            </a:r>
            <a:fld id="{9A0DB2DC-4C9A-4742-B13C-FB6460FD3503}" type="slidenum">
              <a:rPr lang="en-GB" altLang="zh-TW" sz="1000" dirty="0">
                <a:solidFill>
                  <a:srgbClr val="14446C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</a:fld>
            <a:endParaRPr lang="en-GB" altLang="zh-TW" sz="1000" dirty="0">
              <a:solidFill>
                <a:srgbClr val="14446C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0" hangingPunct="0">
              <a:buNone/>
            </a:pPr>
            <a:r>
              <a:rPr lang="en-GB" altLang="zh-TW" dirty="0">
                <a:latin typeface="Arial" panose="020B0604020202020204" pitchFamily="34" charset="0"/>
              </a:rPr>
              <a:t> </a:t>
            </a:r>
            <a:fld id="{9A0DB2DC-4C9A-4742-B13C-FB6460FD3503}" type="slidenum">
              <a:rPr lang="en-GB" altLang="zh-TW" sz="1000" dirty="0">
                <a:solidFill>
                  <a:srgbClr val="14446C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</a:fld>
            <a:endParaRPr lang="en-GB" altLang="zh-TW" sz="1000" dirty="0">
              <a:solidFill>
                <a:srgbClr val="14446C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495" y="272812"/>
            <a:ext cx="3007591" cy="1161761"/>
          </a:xfrm>
        </p:spPr>
        <p:txBody>
          <a:bodyPr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4762" y="272768"/>
            <a:ext cx="5111750" cy="585354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495" y="1434528"/>
            <a:ext cx="3007591" cy="4691785"/>
          </a:xfrm>
        </p:spPr>
        <p:txBody>
          <a:bodyPr/>
          <a:lstStyle>
            <a:lvl1pPr marL="0" indent="0">
              <a:buNone/>
              <a:defRPr sz="1300"/>
            </a:lvl1pPr>
            <a:lvl2pPr marL="411480" indent="0">
              <a:buNone/>
              <a:defRPr sz="1100"/>
            </a:lvl2pPr>
            <a:lvl3pPr marL="822325" indent="0">
              <a:buNone/>
              <a:defRPr sz="900"/>
            </a:lvl3pPr>
            <a:lvl4pPr marL="1233805" indent="0">
              <a:buNone/>
              <a:defRPr sz="800"/>
            </a:lvl4pPr>
            <a:lvl5pPr marL="1644650" indent="0">
              <a:buNone/>
              <a:defRPr sz="800"/>
            </a:lvl5pPr>
            <a:lvl6pPr marL="2056130" indent="0">
              <a:buNone/>
              <a:defRPr sz="800"/>
            </a:lvl6pPr>
            <a:lvl7pPr marL="2466975" indent="0">
              <a:buNone/>
              <a:defRPr sz="800"/>
            </a:lvl7pPr>
            <a:lvl8pPr marL="2878455" indent="0">
              <a:buNone/>
              <a:defRPr sz="800"/>
            </a:lvl8pPr>
            <a:lvl9pPr marL="3289300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0" hangingPunct="0">
              <a:buNone/>
            </a:pPr>
            <a:r>
              <a:rPr lang="en-GB" altLang="zh-TW" dirty="0">
                <a:latin typeface="Arial" panose="020B0604020202020204" pitchFamily="34" charset="0"/>
              </a:rPr>
              <a:t> </a:t>
            </a:r>
            <a:fld id="{9A0DB2DC-4C9A-4742-B13C-FB6460FD3503}" type="slidenum">
              <a:rPr lang="en-GB" altLang="zh-TW" sz="1000" dirty="0">
                <a:solidFill>
                  <a:srgbClr val="14446C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</a:fld>
            <a:endParaRPr lang="en-GB" altLang="zh-TW" sz="1000" dirty="0">
              <a:solidFill>
                <a:srgbClr val="14446C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474" y="4800025"/>
            <a:ext cx="5486977" cy="567171"/>
          </a:xfrm>
        </p:spPr>
        <p:txBody>
          <a:bodyPr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474" y="613355"/>
            <a:ext cx="5486977" cy="4114511"/>
          </a:xfrm>
        </p:spPr>
        <p:txBody>
          <a:bodyPr vert="horz" wrap="square" lIns="0" tIns="41135" rIns="0" bIns="41135" numCol="1" anchor="t" anchorCtr="0" compatLnSpc="1"/>
          <a:lstStyle>
            <a:lvl1pPr marL="0" indent="0">
              <a:buNone/>
              <a:defRPr sz="2900"/>
            </a:lvl1pPr>
            <a:lvl2pPr marL="411480" indent="0">
              <a:buNone/>
              <a:defRPr sz="2500"/>
            </a:lvl2pPr>
            <a:lvl3pPr marL="822325" indent="0">
              <a:buNone/>
              <a:defRPr sz="2200"/>
            </a:lvl3pPr>
            <a:lvl4pPr marL="1233805" indent="0">
              <a:buNone/>
              <a:defRPr sz="1800"/>
            </a:lvl4pPr>
            <a:lvl5pPr marL="1644650" indent="0">
              <a:buNone/>
              <a:defRPr sz="1800"/>
            </a:lvl5pPr>
            <a:lvl6pPr marL="2056130" indent="0">
              <a:buNone/>
              <a:defRPr sz="1800"/>
            </a:lvl6pPr>
            <a:lvl7pPr marL="2466975" indent="0">
              <a:buNone/>
              <a:defRPr sz="1800"/>
            </a:lvl7pPr>
            <a:lvl8pPr marL="2878455" indent="0">
              <a:buNone/>
              <a:defRPr sz="1800"/>
            </a:lvl8pPr>
            <a:lvl9pPr marL="3289300" indent="0">
              <a:buNone/>
              <a:defRPr sz="18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FF0000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ru-RU" sz="29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Вставка рисунка</a:t>
            </a:r>
            <a:endParaRPr kumimoji="0" lang="ru-RU" sz="29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474" y="5367301"/>
            <a:ext cx="5486977" cy="805295"/>
          </a:xfrm>
        </p:spPr>
        <p:txBody>
          <a:bodyPr/>
          <a:lstStyle>
            <a:lvl1pPr marL="0" indent="0">
              <a:buNone/>
              <a:defRPr sz="1300"/>
            </a:lvl1pPr>
            <a:lvl2pPr marL="411480" indent="0">
              <a:buNone/>
              <a:defRPr sz="1100"/>
            </a:lvl2pPr>
            <a:lvl3pPr marL="822325" indent="0">
              <a:buNone/>
              <a:defRPr sz="900"/>
            </a:lvl3pPr>
            <a:lvl4pPr marL="1233805" indent="0">
              <a:buNone/>
              <a:defRPr sz="800"/>
            </a:lvl4pPr>
            <a:lvl5pPr marL="1644650" indent="0">
              <a:buNone/>
              <a:defRPr sz="800"/>
            </a:lvl5pPr>
            <a:lvl6pPr marL="2056130" indent="0">
              <a:buNone/>
              <a:defRPr sz="800"/>
            </a:lvl6pPr>
            <a:lvl7pPr marL="2466975" indent="0">
              <a:buNone/>
              <a:defRPr sz="800"/>
            </a:lvl7pPr>
            <a:lvl8pPr marL="2878455" indent="0">
              <a:buNone/>
              <a:defRPr sz="800"/>
            </a:lvl8pPr>
            <a:lvl9pPr marL="3289300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0" hangingPunct="0">
              <a:buNone/>
            </a:pPr>
            <a:r>
              <a:rPr lang="en-GB" altLang="zh-TW" dirty="0">
                <a:latin typeface="Arial" panose="020B0604020202020204" pitchFamily="34" charset="0"/>
              </a:rPr>
              <a:t> </a:t>
            </a:r>
            <a:fld id="{9A0DB2DC-4C9A-4742-B13C-FB6460FD3503}" type="slidenum">
              <a:rPr lang="en-GB" altLang="zh-TW" sz="1000" dirty="0">
                <a:solidFill>
                  <a:srgbClr val="14446C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</a:fld>
            <a:endParaRPr lang="en-GB" altLang="zh-TW" sz="1000" dirty="0">
              <a:solidFill>
                <a:srgbClr val="14446C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0" hangingPunct="0">
              <a:buNone/>
            </a:pPr>
            <a:r>
              <a:rPr lang="en-GB" altLang="zh-TW" dirty="0">
                <a:latin typeface="Arial" panose="020B0604020202020204" pitchFamily="34" charset="0"/>
              </a:rPr>
              <a:t> </a:t>
            </a:r>
            <a:fld id="{9A0DB2DC-4C9A-4742-B13C-FB6460FD3503}" type="slidenum">
              <a:rPr lang="en-GB" altLang="zh-TW" sz="1000" dirty="0">
                <a:solidFill>
                  <a:srgbClr val="14446C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</a:fld>
            <a:endParaRPr lang="en-GB" altLang="zh-TW" sz="1000" dirty="0">
              <a:solidFill>
                <a:srgbClr val="14446C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8675" name="Group 14"/>
          <p:cNvGrpSpPr>
            <a:grpSpLocks noChangeAspect="1"/>
          </p:cNvGrpSpPr>
          <p:nvPr/>
        </p:nvGrpSpPr>
        <p:grpSpPr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22" name="Freeform 14"/>
            <p:cNvSpPr/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18"/>
            <p:cNvSpPr/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2"/>
            <p:cNvSpPr/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Freeform 26"/>
            <p:cNvSpPr/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 useBgFill="1">
          <p:nvSpPr>
            <p:cNvPr id="26" name="Freeform 19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7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73ACFAA-E6D6-47C8-8532-87975D6A490D}" type="datetimeFigureOut"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ctr">
              <a:buNone/>
            </a:pPr>
            <a:fld id="{9A0DB2DC-4C9A-4742-B13C-FB6460FD3503}" type="slidenum">
              <a:rPr lang="ru-RU" dirty="0">
                <a:latin typeface="Candara" panose="020E0502030303020204" pitchFamily="34" charset="0"/>
              </a:rPr>
            </a:fld>
            <a:endParaRPr lang="ru-RU" dirty="0">
              <a:latin typeface="Candara" panose="020E0502030303020204" pitchFamily="34" charset="0"/>
            </a:endParaRP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99250" y="161695"/>
            <a:ext cx="2128694" cy="57582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11754" y="161695"/>
            <a:ext cx="6248977" cy="575829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0" hangingPunct="0">
              <a:buNone/>
            </a:pPr>
            <a:r>
              <a:rPr lang="en-GB" altLang="zh-TW" dirty="0">
                <a:latin typeface="Arial" panose="020B0604020202020204" pitchFamily="34" charset="0"/>
              </a:rPr>
              <a:t> </a:t>
            </a:r>
            <a:fld id="{9A0DB2DC-4C9A-4742-B13C-FB6460FD3503}" type="slidenum">
              <a:rPr lang="en-GB" altLang="zh-TW" sz="1000" dirty="0">
                <a:solidFill>
                  <a:srgbClr val="14446C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</a:fld>
            <a:endParaRPr lang="en-GB" altLang="zh-TW" sz="1000" dirty="0">
              <a:solidFill>
                <a:srgbClr val="14446C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311729" y="161636"/>
            <a:ext cx="8432512" cy="81539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11728" y="1628017"/>
            <a:ext cx="4188114" cy="20767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38411" y="1628017"/>
            <a:ext cx="4189557" cy="20767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311728" y="3843194"/>
            <a:ext cx="4188114" cy="20767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38411" y="3843194"/>
            <a:ext cx="4189557" cy="20767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0" hangingPunct="0">
              <a:buNone/>
            </a:pPr>
            <a:r>
              <a:rPr lang="en-GB" altLang="zh-TW" dirty="0">
                <a:latin typeface="Arial" panose="020B0604020202020204" pitchFamily="34" charset="0"/>
              </a:rPr>
              <a:t> </a:t>
            </a:r>
            <a:fld id="{9A0DB2DC-4C9A-4742-B13C-FB6460FD3503}" type="slidenum">
              <a:rPr lang="en-GB" altLang="zh-TW" sz="1000" dirty="0">
                <a:solidFill>
                  <a:srgbClr val="14446C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</a:fld>
            <a:endParaRPr lang="en-GB" altLang="zh-TW" sz="1000" dirty="0">
              <a:solidFill>
                <a:srgbClr val="14446C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729" y="161636"/>
            <a:ext cx="8432512" cy="81539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 hasCustomPrompt="1"/>
          </p:nvPr>
        </p:nvSpPr>
        <p:spPr>
          <a:xfrm>
            <a:off x="311727" y="1628016"/>
            <a:ext cx="8516216" cy="4292023"/>
          </a:xfrm>
        </p:spPr>
        <p:txBody>
          <a:bodyPr vert="horz" wrap="square" lIns="0" tIns="41135" rIns="0" bIns="41135" numCol="1" anchor="t" anchorCtr="0" compatLnSpc="1"/>
          <a:lstStyle/>
          <a:p>
            <a:pPr marL="304800" marR="0" lvl="0" indent="-3048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0" lang="ru-RU" sz="11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Вставка таблицы</a:t>
            </a:r>
            <a:endParaRPr kumimoji="0" lang="ru-RU" sz="11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0" hangingPunct="0">
              <a:buNone/>
            </a:pPr>
            <a:r>
              <a:rPr lang="en-GB" altLang="zh-TW" dirty="0">
                <a:latin typeface="Arial" panose="020B0604020202020204" pitchFamily="34" charset="0"/>
              </a:rPr>
              <a:t> </a:t>
            </a:r>
            <a:fld id="{9A0DB2DC-4C9A-4742-B13C-FB6460FD3503}" type="slidenum">
              <a:rPr lang="en-GB" altLang="zh-TW" sz="1000" dirty="0">
                <a:solidFill>
                  <a:srgbClr val="14446C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</a:fld>
            <a:endParaRPr lang="en-GB" altLang="zh-TW" sz="1000" dirty="0">
              <a:solidFill>
                <a:srgbClr val="14446C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Line 67"/>
          <p:cNvSpPr>
            <a:spLocks noChangeShapeType="1"/>
          </p:cNvSpPr>
          <p:nvPr/>
        </p:nvSpPr>
        <p:spPr bwMode="auto">
          <a:xfrm>
            <a:off x="8785225" y="2516188"/>
            <a:ext cx="0" cy="133985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</a:ln>
        </p:spPr>
        <p:txBody>
          <a:bodyPr lIns="0" tIns="0" rIns="0" bIns="0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47107" name="Group 69"/>
          <p:cNvGrpSpPr/>
          <p:nvPr/>
        </p:nvGrpSpPr>
        <p:grpSpPr>
          <a:xfrm>
            <a:off x="-1014412" y="344488"/>
            <a:ext cx="877887" cy="4470400"/>
            <a:chOff x="-703" y="239"/>
            <a:chExt cx="608" cy="3097"/>
          </a:xfrm>
        </p:grpSpPr>
        <p:sp>
          <p:nvSpPr>
            <p:cNvPr id="29" name="LAYOUT HEADER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-703" y="239"/>
              <a:ext cx="599" cy="137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38100"/>
            <a:lstStyle>
              <a:lvl1pPr>
                <a:defRPr sz="1300" b="1">
                  <a:solidFill>
                    <a:srgbClr val="164463"/>
                  </a:solidFill>
                  <a:latin typeface="Arial" panose="020B0604020202020204" pitchFamily="34" charset="0"/>
                  <a:ea typeface="Batang" pitchFamily="18" charset="-127"/>
                </a:defRPr>
              </a:lvl1pPr>
              <a:lvl2pPr marL="742950" indent="-285750">
                <a:defRPr sz="1300" b="1">
                  <a:solidFill>
                    <a:srgbClr val="164463"/>
                  </a:solidFill>
                  <a:latin typeface="Arial" panose="020B0604020202020204" pitchFamily="34" charset="0"/>
                  <a:ea typeface="Batang" pitchFamily="18" charset="-127"/>
                </a:defRPr>
              </a:lvl2pPr>
              <a:lvl3pPr marL="1143000" indent="-228600">
                <a:defRPr sz="1300" b="1">
                  <a:solidFill>
                    <a:srgbClr val="164463"/>
                  </a:solidFill>
                  <a:latin typeface="Arial" panose="020B0604020202020204" pitchFamily="34" charset="0"/>
                  <a:ea typeface="Batang" pitchFamily="18" charset="-127"/>
                </a:defRPr>
              </a:lvl3pPr>
              <a:lvl4pPr marL="1600200" indent="-228600">
                <a:defRPr sz="1300" b="1">
                  <a:solidFill>
                    <a:srgbClr val="164463"/>
                  </a:solidFill>
                  <a:latin typeface="Arial" panose="020B0604020202020204" pitchFamily="34" charset="0"/>
                  <a:ea typeface="Batang" pitchFamily="18" charset="-127"/>
                </a:defRPr>
              </a:lvl4pPr>
              <a:lvl5pPr marL="2057400" indent="-228600">
                <a:defRPr sz="1300" b="1">
                  <a:solidFill>
                    <a:srgbClr val="164463"/>
                  </a:solidFill>
                  <a:latin typeface="Arial" panose="020B0604020202020204" pitchFamily="34" charset="0"/>
                  <a:ea typeface="Batang" pitchFamily="18" charset="-127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300" b="1">
                  <a:solidFill>
                    <a:srgbClr val="164463"/>
                  </a:solidFill>
                  <a:latin typeface="Arial" panose="020B0604020202020204" pitchFamily="34" charset="0"/>
                  <a:ea typeface="Batang" pitchFamily="18" charset="-127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300" b="1">
                  <a:solidFill>
                    <a:srgbClr val="164463"/>
                  </a:solidFill>
                  <a:latin typeface="Arial" panose="020B0604020202020204" pitchFamily="34" charset="0"/>
                  <a:ea typeface="Batang" pitchFamily="18" charset="-127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300" b="1">
                  <a:solidFill>
                    <a:srgbClr val="164463"/>
                  </a:solidFill>
                  <a:latin typeface="Arial" panose="020B0604020202020204" pitchFamily="34" charset="0"/>
                  <a:ea typeface="Batang" pitchFamily="18" charset="-127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300" b="1">
                  <a:solidFill>
                    <a:srgbClr val="164463"/>
                  </a:solidFill>
                  <a:latin typeface="Arial" panose="020B0604020202020204" pitchFamily="34" charset="0"/>
                  <a:ea typeface="Batang" pitchFamily="18" charset="-127"/>
                </a:defRPr>
              </a:lvl9pPr>
            </a:lstStyle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Colour palette</a:t>
              </a:r>
              <a:endParaRPr kumimoji="0" lang="en-GB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30" name="Rectangle 71"/>
            <p:cNvSpPr>
              <a:spLocks noChangeArrowheads="1"/>
            </p:cNvSpPr>
            <p:nvPr/>
          </p:nvSpPr>
          <p:spPr bwMode="gray">
            <a:xfrm rot="-5400000">
              <a:off x="-713" y="2328"/>
              <a:ext cx="276" cy="254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236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236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236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1" name="Rectangle 72"/>
            <p:cNvSpPr>
              <a:spLocks noChangeArrowheads="1"/>
            </p:cNvSpPr>
            <p:nvPr/>
          </p:nvSpPr>
          <p:spPr bwMode="gray">
            <a:xfrm rot="-5400000">
              <a:off x="-713" y="1212"/>
              <a:ext cx="274" cy="2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2" name="Rectangle 73"/>
            <p:cNvSpPr>
              <a:spLocks noChangeArrowheads="1"/>
            </p:cNvSpPr>
            <p:nvPr/>
          </p:nvSpPr>
          <p:spPr bwMode="gray">
            <a:xfrm rot="-5400000">
              <a:off x="-713" y="469"/>
              <a:ext cx="274" cy="25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35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108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176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" name="Rectangle 74"/>
            <p:cNvSpPr>
              <a:spLocks noChangeArrowheads="1"/>
            </p:cNvSpPr>
            <p:nvPr/>
          </p:nvSpPr>
          <p:spPr bwMode="gray">
            <a:xfrm rot="-5400000">
              <a:off x="-707" y="2701"/>
              <a:ext cx="275" cy="254"/>
            </a:xfrm>
            <a:prstGeom prst="rect">
              <a:avLst/>
            </a:prstGeom>
            <a:solidFill>
              <a:srgbClr val="B5CEE5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181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206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229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4" name="Rectangle 75"/>
            <p:cNvSpPr>
              <a:spLocks noChangeArrowheads="1"/>
            </p:cNvSpPr>
            <p:nvPr/>
          </p:nvSpPr>
          <p:spPr bwMode="gray">
            <a:xfrm rot="-5400000">
              <a:off x="-707" y="838"/>
              <a:ext cx="275" cy="25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151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151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151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5" name="Rectangle 76"/>
            <p:cNvSpPr>
              <a:spLocks noChangeArrowheads="1"/>
            </p:cNvSpPr>
            <p:nvPr/>
          </p:nvSpPr>
          <p:spPr bwMode="gray">
            <a:xfrm rot="-5400000">
              <a:off x="-713" y="1956"/>
              <a:ext cx="274" cy="254"/>
            </a:xfrm>
            <a:prstGeom prst="rect">
              <a:avLst/>
            </a:prstGeom>
            <a:solidFill>
              <a:srgbClr val="D60500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214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5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" name="Rectangle 77"/>
            <p:cNvSpPr>
              <a:spLocks noChangeArrowheads="1"/>
            </p:cNvSpPr>
            <p:nvPr/>
          </p:nvSpPr>
          <p:spPr bwMode="gray">
            <a:xfrm rot="-5400000">
              <a:off x="-713" y="3072"/>
              <a:ext cx="274" cy="254"/>
            </a:xfrm>
            <a:prstGeom prst="rect">
              <a:avLst/>
            </a:prstGeom>
            <a:solidFill>
              <a:srgbClr val="4981BF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73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129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191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7" name="Rectangle 78"/>
            <p:cNvSpPr>
              <a:spLocks noChangeArrowheads="1"/>
            </p:cNvSpPr>
            <p:nvPr/>
          </p:nvSpPr>
          <p:spPr bwMode="gray">
            <a:xfrm rot="-5400000">
              <a:off x="-713" y="1584"/>
              <a:ext cx="274" cy="25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68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108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8" name="Rectangle 79"/>
            <p:cNvSpPr>
              <a:spLocks noChangeArrowheads="1"/>
            </p:cNvSpPr>
            <p:nvPr/>
          </p:nvSpPr>
          <p:spPr bwMode="gray">
            <a:xfrm rot="-5400000">
              <a:off x="-359" y="2328"/>
              <a:ext cx="276" cy="254"/>
            </a:xfrm>
            <a:prstGeom prst="rect">
              <a:avLst/>
            </a:prstGeom>
            <a:solidFill>
              <a:srgbClr val="4095DC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64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149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220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9" name="Rectangle 80"/>
            <p:cNvSpPr>
              <a:spLocks noChangeArrowheads="1"/>
            </p:cNvSpPr>
            <p:nvPr/>
          </p:nvSpPr>
          <p:spPr bwMode="gray">
            <a:xfrm rot="-5400000">
              <a:off x="-359" y="1212"/>
              <a:ext cx="274" cy="25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226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229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234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0" name="Rectangle 81"/>
            <p:cNvSpPr>
              <a:spLocks noChangeArrowheads="1"/>
            </p:cNvSpPr>
            <p:nvPr/>
          </p:nvSpPr>
          <p:spPr bwMode="gray">
            <a:xfrm rot="-5400000">
              <a:off x="-359" y="469"/>
              <a:ext cx="274" cy="25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204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221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237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1" name="Rectangle 82"/>
            <p:cNvSpPr>
              <a:spLocks noChangeArrowheads="1"/>
            </p:cNvSpPr>
            <p:nvPr/>
          </p:nvSpPr>
          <p:spPr bwMode="gray">
            <a:xfrm rot="-5400000">
              <a:off x="-353" y="2701"/>
              <a:ext cx="275" cy="254"/>
            </a:xfrm>
            <a:prstGeom prst="rect">
              <a:avLst/>
            </a:prstGeom>
            <a:solidFill>
              <a:srgbClr val="F8CDA2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248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205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162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2" name="Rectangle 83"/>
            <p:cNvSpPr>
              <a:spLocks noChangeArrowheads="1"/>
            </p:cNvSpPr>
            <p:nvPr/>
          </p:nvSpPr>
          <p:spPr bwMode="gray">
            <a:xfrm rot="-5400000">
              <a:off x="-353" y="838"/>
              <a:ext cx="275" cy="25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240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146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48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" name="Rectangle 84"/>
            <p:cNvSpPr>
              <a:spLocks noChangeArrowheads="1"/>
            </p:cNvSpPr>
            <p:nvPr/>
          </p:nvSpPr>
          <p:spPr bwMode="gray">
            <a:xfrm rot="-5400000">
              <a:off x="-359" y="1956"/>
              <a:ext cx="274" cy="254"/>
            </a:xfrm>
            <a:prstGeom prst="rect">
              <a:avLst/>
            </a:prstGeom>
            <a:solidFill>
              <a:srgbClr val="A6AFBE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166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175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190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4" name="Rectangle 85"/>
            <p:cNvSpPr>
              <a:spLocks noChangeArrowheads="1"/>
            </p:cNvSpPr>
            <p:nvPr/>
          </p:nvSpPr>
          <p:spPr bwMode="gray">
            <a:xfrm rot="-5400000">
              <a:off x="-359" y="3072"/>
              <a:ext cx="274" cy="254"/>
            </a:xfrm>
            <a:prstGeom prst="rect">
              <a:avLst/>
            </a:prstGeom>
            <a:solidFill>
              <a:srgbClr val="E18E8B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225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142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139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5" name="Rectangle 86"/>
            <p:cNvSpPr>
              <a:spLocks noChangeArrowheads="1"/>
            </p:cNvSpPr>
            <p:nvPr/>
          </p:nvSpPr>
          <p:spPr bwMode="gray">
            <a:xfrm rot="-5400000">
              <a:off x="-359" y="1584"/>
              <a:ext cx="274" cy="254"/>
            </a:xfrm>
            <a:prstGeom prst="rect">
              <a:avLst/>
            </a:prstGeom>
            <a:solidFill>
              <a:srgbClr val="8BAED6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139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174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214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47108" name="Picture 23" descr="Norilsk Nickel_PBCover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66688" y="698500"/>
            <a:ext cx="3376612" cy="1127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13762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529648" y="2436091"/>
            <a:ext cx="8214591" cy="1317625"/>
          </a:xfrm>
        </p:spPr>
        <p:txBody>
          <a:bodyPr lIns="82277" tIns="41155" rIns="82277" bIns="41155"/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GB" noProof="0" smtClean="0"/>
          </a:p>
        </p:txBody>
      </p:sp>
      <p:sp>
        <p:nvSpPr>
          <p:cNvPr id="10137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96710" y="3880716"/>
            <a:ext cx="6227330" cy="789420"/>
          </a:xfrm>
        </p:spPr>
        <p:txBody>
          <a:bodyPr lIns="82277" rIns="82277"/>
          <a:lstStyle>
            <a:lvl1pPr algn="r">
              <a:defRPr sz="1800"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GB" noProof="0" smtClean="0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0" hangingPunct="0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3038" y="4407579"/>
            <a:ext cx="7771534" cy="1360921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3038" y="2906568"/>
            <a:ext cx="7771534" cy="1500909"/>
          </a:xfrm>
        </p:spPr>
        <p:txBody>
          <a:bodyPr anchor="b"/>
          <a:lstStyle>
            <a:lvl1pPr marL="0" indent="0">
              <a:buNone/>
              <a:defRPr sz="1800"/>
            </a:lvl1pPr>
            <a:lvl2pPr marL="411480" indent="0">
              <a:buNone/>
              <a:defRPr sz="1600"/>
            </a:lvl2pPr>
            <a:lvl3pPr marL="822960" indent="0">
              <a:buNone/>
              <a:defRPr sz="1500"/>
            </a:lvl3pPr>
            <a:lvl4pPr marL="1234440" indent="0">
              <a:buNone/>
              <a:defRPr sz="1300"/>
            </a:lvl4pPr>
            <a:lvl5pPr marL="1645920" indent="0">
              <a:buNone/>
              <a:defRPr sz="1300"/>
            </a:lvl5pPr>
            <a:lvl6pPr marL="2057400" indent="0">
              <a:buNone/>
              <a:defRPr sz="1300"/>
            </a:lvl6pPr>
            <a:lvl7pPr marL="2468245" indent="0">
              <a:buNone/>
              <a:defRPr sz="1300"/>
            </a:lvl7pPr>
            <a:lvl8pPr marL="2879725" indent="0">
              <a:buNone/>
              <a:defRPr sz="1300"/>
            </a:lvl8pPr>
            <a:lvl9pPr marL="3291205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0" hangingPunct="0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11728" y="1628010"/>
            <a:ext cx="4188114" cy="429202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38411" y="1628010"/>
            <a:ext cx="4189557" cy="429202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0" hangingPunct="0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525" y="274205"/>
            <a:ext cx="822902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489" y="1535550"/>
            <a:ext cx="4039465" cy="63933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00" b="1"/>
            </a:lvl3pPr>
            <a:lvl4pPr marL="1234440" indent="0">
              <a:buNone/>
              <a:defRPr sz="1500" b="1"/>
            </a:lvl4pPr>
            <a:lvl5pPr marL="1645920" indent="0">
              <a:buNone/>
              <a:defRPr sz="1500" b="1"/>
            </a:lvl5pPr>
            <a:lvl6pPr marL="2057400" indent="0">
              <a:buNone/>
              <a:defRPr sz="1500" b="1"/>
            </a:lvl6pPr>
            <a:lvl7pPr marL="2468245" indent="0">
              <a:buNone/>
              <a:defRPr sz="1500" b="1"/>
            </a:lvl7pPr>
            <a:lvl8pPr marL="2879725" indent="0">
              <a:buNone/>
              <a:defRPr sz="1500" b="1"/>
            </a:lvl8pPr>
            <a:lvl9pPr marL="3291205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489" y="2174879"/>
            <a:ext cx="4039465" cy="395143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606" y="1535550"/>
            <a:ext cx="4040909" cy="63933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00" b="1"/>
            </a:lvl3pPr>
            <a:lvl4pPr marL="1234440" indent="0">
              <a:buNone/>
              <a:defRPr sz="1500" b="1"/>
            </a:lvl4pPr>
            <a:lvl5pPr marL="1645920" indent="0">
              <a:buNone/>
              <a:defRPr sz="1500" b="1"/>
            </a:lvl5pPr>
            <a:lvl6pPr marL="2057400" indent="0">
              <a:buNone/>
              <a:defRPr sz="1500" b="1"/>
            </a:lvl6pPr>
            <a:lvl7pPr marL="2468245" indent="0">
              <a:buNone/>
              <a:defRPr sz="1500" b="1"/>
            </a:lvl7pPr>
            <a:lvl8pPr marL="2879725" indent="0">
              <a:buNone/>
              <a:defRPr sz="1500" b="1"/>
            </a:lvl8pPr>
            <a:lvl9pPr marL="3291205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606" y="2174879"/>
            <a:ext cx="4040909" cy="395143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0" hangingPunct="0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Замещающий 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0" hangingPunct="0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8"/>
          <p:cNvSpPr txBox="1">
            <a:spLocks noChangeArrowheads="1"/>
          </p:cNvSpPr>
          <p:nvPr/>
        </p:nvSpPr>
        <p:spPr bwMode="auto">
          <a:xfrm>
            <a:off x="0" y="6597650"/>
            <a:ext cx="4500563" cy="26035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</a:ln>
          <a:effectLst/>
        </p:spPr>
        <p:txBody>
          <a:bodyPr lIns="91355" tIns="45679" rIns="91355" bIns="45679"/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PMSOFT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2010 год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PAGE NUMBER"/>
          <p:cNvSpPr>
            <a:spLocks noGrp="1" noChangeArrowheads="1"/>
          </p:cNvSpPr>
          <p:nvPr>
            <p:ph type="sldNum" sz="quarter" idx="4"/>
            <p:custDataLst>
              <p:tags r:id="rId2"/>
            </p:custDataLst>
          </p:nvPr>
        </p:nvSpPr>
        <p:spPr bwMode="black">
          <a:xfrm>
            <a:off x="4605338" y="6310313"/>
            <a:ext cx="374650" cy="385763"/>
          </a:xfrm>
          <a:prstGeom prst="rect">
            <a:avLst/>
          </a:prstGeom>
        </p:spPr>
        <p:txBody>
          <a:bodyPr vert="horz" wrap="none" lIns="0" tIns="0" rIns="0" bIns="0" numCol="1" anchor="ctr" anchorCtr="0" compatLnSpc="1"/>
          <a:p>
            <a:pPr algn="r">
              <a:buNone/>
            </a:pPr>
            <a:fld id="{9A0DB2DC-4C9A-4742-B13C-FB6460FD3503}" type="slidenum">
              <a:rPr lang="ru-RU" dirty="0">
                <a:ea typeface="Arial Unicode MS" panose="020B0604020202020204" pitchFamily="34" charset="-128"/>
              </a:rPr>
            </a:fld>
            <a:endParaRPr lang="ru-RU" dirty="0"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355" tIns="45679" rIns="91355" bIns="45679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9"/>
            <a:ext cx="4038600" cy="4525963"/>
          </a:xfrm>
          <a:prstGeom prst="rect">
            <a:avLst/>
          </a:prstGeom>
        </p:spPr>
        <p:txBody>
          <a:bodyPr lIns="91355" tIns="45679" rIns="91355" bIns="45679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9"/>
            <a:ext cx="4038600" cy="4525963"/>
          </a:xfrm>
          <a:prstGeom prst="rect">
            <a:avLst/>
          </a:prstGeom>
        </p:spPr>
        <p:txBody>
          <a:bodyPr lIns="91355" tIns="45679" rIns="91355" bIns="45679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5" name="Rectangle 4"/>
          <p:cNvSpPr>
            <a:spLocks noGrp="1" noChangeArrowheads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lIns="91355" tIns="45679" rIns="91355" bIns="45679" rtlCol="0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AAA7054-29ED-4214-97B4-5192483722E7}" type="datetimeFigureOut"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lIns="91355" tIns="45679" rIns="91355" bIns="45679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lIns="91355" tIns="45679" rIns="91355" bIns="45679" rtlCol="0" anchor="ctr"/>
          <a:p>
            <a:pPr algn="ctr">
              <a:buNone/>
            </a:pPr>
            <a:fld id="{9A0DB2DC-4C9A-4742-B13C-FB6460FD3503}" type="slidenum">
              <a:rPr lang="ru-RU" dirty="0">
                <a:latin typeface="Candara" panose="020E0502030303020204" pitchFamily="34" charset="0"/>
              </a:rPr>
            </a:fld>
            <a:endParaRPr lang="ru-RU" dirty="0">
              <a:latin typeface="Candara" panose="020E0502030303020204" pitchFamily="34" charset="0"/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495" y="272806"/>
            <a:ext cx="3007591" cy="1161761"/>
          </a:xfrm>
        </p:spPr>
        <p:txBody>
          <a:bodyPr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4762" y="272768"/>
            <a:ext cx="5111750" cy="585354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495" y="1434528"/>
            <a:ext cx="3007591" cy="4691785"/>
          </a:xfrm>
        </p:spPr>
        <p:txBody>
          <a:bodyPr/>
          <a:lstStyle>
            <a:lvl1pPr marL="0" indent="0">
              <a:buNone/>
              <a:defRPr sz="1300"/>
            </a:lvl1pPr>
            <a:lvl2pPr marL="411480" indent="0">
              <a:buNone/>
              <a:defRPr sz="1100"/>
            </a:lvl2pPr>
            <a:lvl3pPr marL="822960" indent="0">
              <a:buNone/>
              <a:defRPr sz="900"/>
            </a:lvl3pPr>
            <a:lvl4pPr marL="1234440" indent="0">
              <a:buNone/>
              <a:defRPr sz="800"/>
            </a:lvl4pPr>
            <a:lvl5pPr marL="1645920" indent="0">
              <a:buNone/>
              <a:defRPr sz="800"/>
            </a:lvl5pPr>
            <a:lvl6pPr marL="2057400" indent="0">
              <a:buNone/>
              <a:defRPr sz="800"/>
            </a:lvl6pPr>
            <a:lvl7pPr marL="2468245" indent="0">
              <a:buNone/>
              <a:defRPr sz="800"/>
            </a:lvl7pPr>
            <a:lvl8pPr marL="2879725" indent="0">
              <a:buNone/>
              <a:defRPr sz="800"/>
            </a:lvl8pPr>
            <a:lvl9pPr marL="3291205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0" hangingPunct="0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468" y="4800025"/>
            <a:ext cx="5486977" cy="567171"/>
          </a:xfrm>
        </p:spPr>
        <p:txBody>
          <a:bodyPr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468" y="613355"/>
            <a:ext cx="5486977" cy="4114511"/>
          </a:xfrm>
        </p:spPr>
        <p:txBody>
          <a:bodyPr vert="horz" wrap="square" lIns="0" tIns="41155" rIns="0" bIns="41155" numCol="1" anchor="t" anchorCtr="0" compatLnSpc="1"/>
          <a:lstStyle>
            <a:lvl1pPr marL="0" indent="0">
              <a:buNone/>
              <a:defRPr sz="2900"/>
            </a:lvl1pPr>
            <a:lvl2pPr marL="411480" indent="0">
              <a:buNone/>
              <a:defRPr sz="2500"/>
            </a:lvl2pPr>
            <a:lvl3pPr marL="822960" indent="0">
              <a:buNone/>
              <a:defRPr sz="220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245" indent="0">
              <a:buNone/>
              <a:defRPr sz="1800"/>
            </a:lvl7pPr>
            <a:lvl8pPr marL="2879725" indent="0">
              <a:buNone/>
              <a:defRPr sz="1800"/>
            </a:lvl8pPr>
            <a:lvl9pPr marL="3291205" indent="0">
              <a:buNone/>
              <a:defRPr sz="18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FF0000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ru-RU" sz="29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Вставка рисунка</a:t>
            </a:r>
            <a:endParaRPr kumimoji="0" lang="ru-RU" sz="29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468" y="5367295"/>
            <a:ext cx="5486977" cy="805295"/>
          </a:xfrm>
        </p:spPr>
        <p:txBody>
          <a:bodyPr/>
          <a:lstStyle>
            <a:lvl1pPr marL="0" indent="0">
              <a:buNone/>
              <a:defRPr sz="1300"/>
            </a:lvl1pPr>
            <a:lvl2pPr marL="411480" indent="0">
              <a:buNone/>
              <a:defRPr sz="1100"/>
            </a:lvl2pPr>
            <a:lvl3pPr marL="822960" indent="0">
              <a:buNone/>
              <a:defRPr sz="900"/>
            </a:lvl3pPr>
            <a:lvl4pPr marL="1234440" indent="0">
              <a:buNone/>
              <a:defRPr sz="800"/>
            </a:lvl4pPr>
            <a:lvl5pPr marL="1645920" indent="0">
              <a:buNone/>
              <a:defRPr sz="800"/>
            </a:lvl5pPr>
            <a:lvl6pPr marL="2057400" indent="0">
              <a:buNone/>
              <a:defRPr sz="800"/>
            </a:lvl6pPr>
            <a:lvl7pPr marL="2468245" indent="0">
              <a:buNone/>
              <a:defRPr sz="800"/>
            </a:lvl7pPr>
            <a:lvl8pPr marL="2879725" indent="0">
              <a:buNone/>
              <a:defRPr sz="800"/>
            </a:lvl8pPr>
            <a:lvl9pPr marL="3291205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0" hangingPunct="0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0" hangingPunct="0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99250" y="161689"/>
            <a:ext cx="2128694" cy="57582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11748" y="161689"/>
            <a:ext cx="6248977" cy="575829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0" hangingPunct="0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311729" y="161636"/>
            <a:ext cx="8432512" cy="81539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11728" y="1628011"/>
            <a:ext cx="4188114" cy="20767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38411" y="1628011"/>
            <a:ext cx="4189557" cy="20767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311728" y="3843194"/>
            <a:ext cx="4188114" cy="20767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38411" y="3843194"/>
            <a:ext cx="4189557" cy="20767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0" hangingPunct="0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729" y="161636"/>
            <a:ext cx="8432512" cy="81539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 hasCustomPrompt="1"/>
          </p:nvPr>
        </p:nvSpPr>
        <p:spPr>
          <a:xfrm>
            <a:off x="311727" y="1628010"/>
            <a:ext cx="8516216" cy="4292023"/>
          </a:xfrm>
        </p:spPr>
        <p:txBody>
          <a:bodyPr vert="horz" wrap="square" lIns="0" tIns="41155" rIns="0" bIns="41155" numCol="1" anchor="t" anchorCtr="0" compatLnSpc="1"/>
          <a:lstStyle/>
          <a:p>
            <a:pPr marL="304800" marR="0" lvl="0" indent="-3048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0" lang="ru-RU" sz="11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Вставка таблицы</a:t>
            </a:r>
            <a:endParaRPr kumimoji="0" lang="ru-RU" sz="11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0" hangingPunct="0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Line 67"/>
          <p:cNvSpPr>
            <a:spLocks noChangeShapeType="1"/>
          </p:cNvSpPr>
          <p:nvPr/>
        </p:nvSpPr>
        <p:spPr bwMode="auto">
          <a:xfrm>
            <a:off x="8785225" y="2516188"/>
            <a:ext cx="0" cy="133985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</a:ln>
        </p:spPr>
        <p:txBody>
          <a:bodyPr lIns="0" tIns="0" rIns="0" bIns="0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51206" name="Group 69"/>
          <p:cNvGrpSpPr/>
          <p:nvPr/>
        </p:nvGrpSpPr>
        <p:grpSpPr>
          <a:xfrm>
            <a:off x="-1014412" y="344488"/>
            <a:ext cx="877887" cy="4470400"/>
            <a:chOff x="-703" y="239"/>
            <a:chExt cx="608" cy="3097"/>
          </a:xfrm>
        </p:grpSpPr>
        <p:sp>
          <p:nvSpPr>
            <p:cNvPr id="29" name="LAYOUT HEADER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-703" y="239"/>
              <a:ext cx="599" cy="137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38100"/>
            <a:lstStyle>
              <a:lvl1pPr>
                <a:defRPr sz="1300" b="1">
                  <a:solidFill>
                    <a:srgbClr val="164463"/>
                  </a:solidFill>
                  <a:latin typeface="Arial" panose="020B0604020202020204" pitchFamily="34" charset="0"/>
                  <a:ea typeface="Batang" pitchFamily="18" charset="-127"/>
                </a:defRPr>
              </a:lvl1pPr>
              <a:lvl2pPr marL="742950" indent="-285750">
                <a:defRPr sz="1300" b="1">
                  <a:solidFill>
                    <a:srgbClr val="164463"/>
                  </a:solidFill>
                  <a:latin typeface="Arial" panose="020B0604020202020204" pitchFamily="34" charset="0"/>
                  <a:ea typeface="Batang" pitchFamily="18" charset="-127"/>
                </a:defRPr>
              </a:lvl2pPr>
              <a:lvl3pPr marL="1143000" indent="-228600">
                <a:defRPr sz="1300" b="1">
                  <a:solidFill>
                    <a:srgbClr val="164463"/>
                  </a:solidFill>
                  <a:latin typeface="Arial" panose="020B0604020202020204" pitchFamily="34" charset="0"/>
                  <a:ea typeface="Batang" pitchFamily="18" charset="-127"/>
                </a:defRPr>
              </a:lvl3pPr>
              <a:lvl4pPr marL="1600200" indent="-228600">
                <a:defRPr sz="1300" b="1">
                  <a:solidFill>
                    <a:srgbClr val="164463"/>
                  </a:solidFill>
                  <a:latin typeface="Arial" panose="020B0604020202020204" pitchFamily="34" charset="0"/>
                  <a:ea typeface="Batang" pitchFamily="18" charset="-127"/>
                </a:defRPr>
              </a:lvl4pPr>
              <a:lvl5pPr marL="2057400" indent="-228600">
                <a:defRPr sz="1300" b="1">
                  <a:solidFill>
                    <a:srgbClr val="164463"/>
                  </a:solidFill>
                  <a:latin typeface="Arial" panose="020B0604020202020204" pitchFamily="34" charset="0"/>
                  <a:ea typeface="Batang" pitchFamily="18" charset="-127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300" b="1">
                  <a:solidFill>
                    <a:srgbClr val="164463"/>
                  </a:solidFill>
                  <a:latin typeface="Arial" panose="020B0604020202020204" pitchFamily="34" charset="0"/>
                  <a:ea typeface="Batang" pitchFamily="18" charset="-127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300" b="1">
                  <a:solidFill>
                    <a:srgbClr val="164463"/>
                  </a:solidFill>
                  <a:latin typeface="Arial" panose="020B0604020202020204" pitchFamily="34" charset="0"/>
                  <a:ea typeface="Batang" pitchFamily="18" charset="-127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300" b="1">
                  <a:solidFill>
                    <a:srgbClr val="164463"/>
                  </a:solidFill>
                  <a:latin typeface="Arial" panose="020B0604020202020204" pitchFamily="34" charset="0"/>
                  <a:ea typeface="Batang" pitchFamily="18" charset="-127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300" b="1">
                  <a:solidFill>
                    <a:srgbClr val="164463"/>
                  </a:solidFill>
                  <a:latin typeface="Arial" panose="020B0604020202020204" pitchFamily="34" charset="0"/>
                  <a:ea typeface="Batang" pitchFamily="18" charset="-127"/>
                </a:defRPr>
              </a:lvl9pPr>
            </a:lstStyle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Colour palette</a:t>
              </a:r>
              <a:endParaRPr kumimoji="0" lang="en-GB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30" name="Rectangle 71"/>
            <p:cNvSpPr>
              <a:spLocks noChangeArrowheads="1"/>
            </p:cNvSpPr>
            <p:nvPr/>
          </p:nvSpPr>
          <p:spPr bwMode="gray">
            <a:xfrm rot="-5400000">
              <a:off x="-713" y="2328"/>
              <a:ext cx="276" cy="254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236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236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236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1" name="Rectangle 72"/>
            <p:cNvSpPr>
              <a:spLocks noChangeArrowheads="1"/>
            </p:cNvSpPr>
            <p:nvPr/>
          </p:nvSpPr>
          <p:spPr bwMode="gray">
            <a:xfrm rot="-5400000">
              <a:off x="-713" y="1212"/>
              <a:ext cx="274" cy="2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2" name="Rectangle 73"/>
            <p:cNvSpPr>
              <a:spLocks noChangeArrowheads="1"/>
            </p:cNvSpPr>
            <p:nvPr/>
          </p:nvSpPr>
          <p:spPr bwMode="gray">
            <a:xfrm rot="-5400000">
              <a:off x="-713" y="469"/>
              <a:ext cx="274" cy="25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35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108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176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" name="Rectangle 74"/>
            <p:cNvSpPr>
              <a:spLocks noChangeArrowheads="1"/>
            </p:cNvSpPr>
            <p:nvPr/>
          </p:nvSpPr>
          <p:spPr bwMode="gray">
            <a:xfrm rot="-5400000">
              <a:off x="-707" y="2701"/>
              <a:ext cx="275" cy="254"/>
            </a:xfrm>
            <a:prstGeom prst="rect">
              <a:avLst/>
            </a:prstGeom>
            <a:solidFill>
              <a:srgbClr val="B5CEE5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181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206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229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4" name="Rectangle 75"/>
            <p:cNvSpPr>
              <a:spLocks noChangeArrowheads="1"/>
            </p:cNvSpPr>
            <p:nvPr/>
          </p:nvSpPr>
          <p:spPr bwMode="gray">
            <a:xfrm rot="-5400000">
              <a:off x="-707" y="838"/>
              <a:ext cx="275" cy="25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151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151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151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5" name="Rectangle 76"/>
            <p:cNvSpPr>
              <a:spLocks noChangeArrowheads="1"/>
            </p:cNvSpPr>
            <p:nvPr/>
          </p:nvSpPr>
          <p:spPr bwMode="gray">
            <a:xfrm rot="-5400000">
              <a:off x="-713" y="1956"/>
              <a:ext cx="274" cy="254"/>
            </a:xfrm>
            <a:prstGeom prst="rect">
              <a:avLst/>
            </a:prstGeom>
            <a:solidFill>
              <a:srgbClr val="D60500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214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5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" name="Rectangle 77"/>
            <p:cNvSpPr>
              <a:spLocks noChangeArrowheads="1"/>
            </p:cNvSpPr>
            <p:nvPr/>
          </p:nvSpPr>
          <p:spPr bwMode="gray">
            <a:xfrm rot="-5400000">
              <a:off x="-713" y="3072"/>
              <a:ext cx="274" cy="254"/>
            </a:xfrm>
            <a:prstGeom prst="rect">
              <a:avLst/>
            </a:prstGeom>
            <a:solidFill>
              <a:srgbClr val="4981BF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73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129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191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7" name="Rectangle 78"/>
            <p:cNvSpPr>
              <a:spLocks noChangeArrowheads="1"/>
            </p:cNvSpPr>
            <p:nvPr/>
          </p:nvSpPr>
          <p:spPr bwMode="gray">
            <a:xfrm rot="-5400000">
              <a:off x="-713" y="1584"/>
              <a:ext cx="274" cy="25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68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108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8" name="Rectangle 79"/>
            <p:cNvSpPr>
              <a:spLocks noChangeArrowheads="1"/>
            </p:cNvSpPr>
            <p:nvPr/>
          </p:nvSpPr>
          <p:spPr bwMode="gray">
            <a:xfrm rot="-5400000">
              <a:off x="-359" y="2328"/>
              <a:ext cx="276" cy="254"/>
            </a:xfrm>
            <a:prstGeom prst="rect">
              <a:avLst/>
            </a:prstGeom>
            <a:solidFill>
              <a:srgbClr val="4095DC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64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149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220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9" name="Rectangle 80"/>
            <p:cNvSpPr>
              <a:spLocks noChangeArrowheads="1"/>
            </p:cNvSpPr>
            <p:nvPr/>
          </p:nvSpPr>
          <p:spPr bwMode="gray">
            <a:xfrm rot="-5400000">
              <a:off x="-359" y="1212"/>
              <a:ext cx="274" cy="25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226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229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234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0" name="Rectangle 81"/>
            <p:cNvSpPr>
              <a:spLocks noChangeArrowheads="1"/>
            </p:cNvSpPr>
            <p:nvPr/>
          </p:nvSpPr>
          <p:spPr bwMode="gray">
            <a:xfrm rot="-5400000">
              <a:off x="-359" y="469"/>
              <a:ext cx="274" cy="25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204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221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237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1" name="Rectangle 82"/>
            <p:cNvSpPr>
              <a:spLocks noChangeArrowheads="1"/>
            </p:cNvSpPr>
            <p:nvPr/>
          </p:nvSpPr>
          <p:spPr bwMode="gray">
            <a:xfrm rot="-5400000">
              <a:off x="-353" y="2701"/>
              <a:ext cx="275" cy="254"/>
            </a:xfrm>
            <a:prstGeom prst="rect">
              <a:avLst/>
            </a:prstGeom>
            <a:solidFill>
              <a:srgbClr val="F8CDA2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248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205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162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2" name="Rectangle 83"/>
            <p:cNvSpPr>
              <a:spLocks noChangeArrowheads="1"/>
            </p:cNvSpPr>
            <p:nvPr/>
          </p:nvSpPr>
          <p:spPr bwMode="gray">
            <a:xfrm rot="-5400000">
              <a:off x="-353" y="838"/>
              <a:ext cx="275" cy="25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240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146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48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" name="Rectangle 84"/>
            <p:cNvSpPr>
              <a:spLocks noChangeArrowheads="1"/>
            </p:cNvSpPr>
            <p:nvPr/>
          </p:nvSpPr>
          <p:spPr bwMode="gray">
            <a:xfrm rot="-5400000">
              <a:off x="-359" y="1956"/>
              <a:ext cx="274" cy="254"/>
            </a:xfrm>
            <a:prstGeom prst="rect">
              <a:avLst/>
            </a:prstGeom>
            <a:solidFill>
              <a:srgbClr val="A6AFBE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166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175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190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4" name="Rectangle 85"/>
            <p:cNvSpPr>
              <a:spLocks noChangeArrowheads="1"/>
            </p:cNvSpPr>
            <p:nvPr/>
          </p:nvSpPr>
          <p:spPr bwMode="gray">
            <a:xfrm rot="-5400000">
              <a:off x="-359" y="3072"/>
              <a:ext cx="274" cy="254"/>
            </a:xfrm>
            <a:prstGeom prst="rect">
              <a:avLst/>
            </a:prstGeom>
            <a:solidFill>
              <a:srgbClr val="E18E8B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225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142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139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5" name="Rectangle 86"/>
            <p:cNvSpPr>
              <a:spLocks noChangeArrowheads="1"/>
            </p:cNvSpPr>
            <p:nvPr/>
          </p:nvSpPr>
          <p:spPr bwMode="gray">
            <a:xfrm rot="-5400000">
              <a:off x="-359" y="1584"/>
              <a:ext cx="274" cy="254"/>
            </a:xfrm>
            <a:prstGeom prst="rect">
              <a:avLst/>
            </a:prstGeom>
            <a:solidFill>
              <a:srgbClr val="8BAED6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139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174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214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51207" name="Picture 23" descr="Norilsk Nickel_PBCover.bmp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66688" y="698500"/>
            <a:ext cx="3376612" cy="1127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13762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529648" y="2436091"/>
            <a:ext cx="8214591" cy="1317625"/>
          </a:xfrm>
        </p:spPr>
        <p:txBody>
          <a:bodyPr lIns="82261" tIns="41147" rIns="82261" bIns="41147"/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GB" noProof="0" smtClean="0"/>
          </a:p>
        </p:txBody>
      </p:sp>
      <p:sp>
        <p:nvSpPr>
          <p:cNvPr id="10137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96710" y="3880716"/>
            <a:ext cx="6227330" cy="789420"/>
          </a:xfrm>
        </p:spPr>
        <p:txBody>
          <a:bodyPr lIns="82261" rIns="82261"/>
          <a:lstStyle>
            <a:lvl1pPr algn="r">
              <a:defRPr sz="1800"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GB" noProof="0" smtClean="0"/>
          </a:p>
        </p:txBody>
      </p:sp>
      <p:sp>
        <p:nvSpPr>
          <p:cNvPr id="2" name="Замещающий 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0" hangingPunct="0">
              <a:buNone/>
            </a:pPr>
            <a:r>
              <a:rPr lang="en-GB" altLang="zh-TW" dirty="0">
                <a:latin typeface="Arial" panose="020B0604020202020204" pitchFamily="34" charset="0"/>
              </a:rPr>
              <a:t> </a:t>
            </a:r>
            <a:fld id="{9A0DB2DC-4C9A-4742-B13C-FB6460FD3503}" type="slidenum">
              <a:rPr lang="en-GB" altLang="zh-TW" sz="1000" dirty="0">
                <a:solidFill>
                  <a:srgbClr val="14446C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</a:fld>
            <a:endParaRPr lang="en-GB" altLang="zh-TW" sz="1000" dirty="0">
              <a:solidFill>
                <a:srgbClr val="14446C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2" name="Замещающий 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0" hangingPunct="0">
              <a:buNone/>
            </a:pPr>
            <a:r>
              <a:rPr lang="en-GB" altLang="zh-TW" dirty="0">
                <a:latin typeface="Arial" panose="020B0604020202020204" pitchFamily="34" charset="0"/>
              </a:rPr>
              <a:t> </a:t>
            </a:r>
            <a:fld id="{9A0DB2DC-4C9A-4742-B13C-FB6460FD3503}" type="slidenum">
              <a:rPr lang="en-GB" altLang="zh-TW" sz="1000" dirty="0">
                <a:solidFill>
                  <a:srgbClr val="14446C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</a:fld>
            <a:endParaRPr lang="en-GB" altLang="zh-TW" sz="1000" dirty="0">
              <a:solidFill>
                <a:srgbClr val="14446C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3038" y="4407581"/>
            <a:ext cx="7771534" cy="1360921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3038" y="2906568"/>
            <a:ext cx="7771534" cy="1500909"/>
          </a:xfrm>
        </p:spPr>
        <p:txBody>
          <a:bodyPr anchor="b"/>
          <a:lstStyle>
            <a:lvl1pPr marL="0" indent="0">
              <a:buNone/>
              <a:defRPr sz="1800"/>
            </a:lvl1pPr>
            <a:lvl2pPr marL="411480" indent="0">
              <a:buNone/>
              <a:defRPr sz="1600"/>
            </a:lvl2pPr>
            <a:lvl3pPr marL="822960" indent="0">
              <a:buNone/>
              <a:defRPr sz="1500"/>
            </a:lvl3pPr>
            <a:lvl4pPr marL="1233805" indent="0">
              <a:buNone/>
              <a:defRPr sz="1300"/>
            </a:lvl4pPr>
            <a:lvl5pPr marL="1645285" indent="0">
              <a:buNone/>
              <a:defRPr sz="1300"/>
            </a:lvl5pPr>
            <a:lvl6pPr marL="2056765" indent="0">
              <a:buNone/>
              <a:defRPr sz="1300"/>
            </a:lvl6pPr>
            <a:lvl7pPr marL="2468245" indent="0">
              <a:buNone/>
              <a:defRPr sz="1300"/>
            </a:lvl7pPr>
            <a:lvl8pPr marL="2879090" indent="0">
              <a:buNone/>
              <a:defRPr sz="1300"/>
            </a:lvl8pPr>
            <a:lvl9pPr marL="3290570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0" hangingPunct="0">
              <a:buNone/>
            </a:pPr>
            <a:r>
              <a:rPr lang="en-GB" altLang="zh-TW" dirty="0">
                <a:latin typeface="Arial" panose="020B0604020202020204" pitchFamily="34" charset="0"/>
              </a:rPr>
              <a:t> </a:t>
            </a:r>
            <a:fld id="{9A0DB2DC-4C9A-4742-B13C-FB6460FD3503}" type="slidenum">
              <a:rPr lang="en-GB" altLang="zh-TW" sz="1000" dirty="0">
                <a:solidFill>
                  <a:srgbClr val="14446C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</a:fld>
            <a:endParaRPr lang="en-GB" altLang="zh-TW" sz="1000" dirty="0">
              <a:solidFill>
                <a:srgbClr val="14446C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11728" y="1628012"/>
            <a:ext cx="4188114" cy="429202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38411" y="1628012"/>
            <a:ext cx="4189557" cy="429202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0" hangingPunct="0">
              <a:buNone/>
            </a:pPr>
            <a:r>
              <a:rPr lang="en-GB" altLang="zh-TW" dirty="0">
                <a:latin typeface="Arial" panose="020B0604020202020204" pitchFamily="34" charset="0"/>
              </a:rPr>
              <a:t> </a:t>
            </a:r>
            <a:fld id="{9A0DB2DC-4C9A-4742-B13C-FB6460FD3503}" type="slidenum">
              <a:rPr lang="en-GB" altLang="zh-TW" sz="1000" dirty="0">
                <a:solidFill>
                  <a:srgbClr val="14446C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</a:fld>
            <a:endParaRPr lang="en-GB" altLang="zh-TW" sz="1000" dirty="0">
              <a:solidFill>
                <a:srgbClr val="14446C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2" descr="подложка для презентации - мужики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6147" name="Object 2"/>
          <p:cNvGraphicFramePr>
            <a:graphicFrameLocks noChangeAspect="1"/>
          </p:cNvGraphicFramePr>
          <p:nvPr/>
        </p:nvGraphicFramePr>
        <p:xfrm>
          <a:off x="6227763" y="4941888"/>
          <a:ext cx="2773362" cy="180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" r:id="rId3" imgW="3784600" imgH="2463800" progId="">
                  <p:embed/>
                </p:oleObj>
              </mc:Choice>
              <mc:Fallback>
                <p:oleObj name="" r:id="rId3" imgW="3784600" imgH="2463800" progId="">
                  <p:embed/>
                  <p:pic>
                    <p:nvPicPr>
                      <p:cNvPr id="0" name="Изображение 307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27763" y="4941888"/>
                        <a:ext cx="2773362" cy="18049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9491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4953000" y="1295400"/>
            <a:ext cx="3886200" cy="2209800"/>
          </a:xfrm>
        </p:spPr>
        <p:txBody>
          <a:bodyPr anchor="t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19492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364163" y="3644900"/>
            <a:ext cx="3429000" cy="1219200"/>
          </a:xfrm>
        </p:spPr>
        <p:txBody>
          <a:bodyPr/>
          <a:lstStyle>
            <a:lvl1pPr marL="0" indent="0">
              <a:lnSpc>
                <a:spcPct val="80000"/>
              </a:lnSpc>
              <a:buFont typeface="Wingdings" panose="05000000000000000000" pitchFamily="2" charset="2"/>
              <a:buNone/>
              <a:defRPr sz="2000" i="1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527" y="274205"/>
            <a:ext cx="822902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489" y="1535550"/>
            <a:ext cx="4039465" cy="63933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00" b="1"/>
            </a:lvl3pPr>
            <a:lvl4pPr marL="1233805" indent="0">
              <a:buNone/>
              <a:defRPr sz="1500" b="1"/>
            </a:lvl4pPr>
            <a:lvl5pPr marL="1645285" indent="0">
              <a:buNone/>
              <a:defRPr sz="1500" b="1"/>
            </a:lvl5pPr>
            <a:lvl6pPr marL="2056765" indent="0">
              <a:buNone/>
              <a:defRPr sz="1500" b="1"/>
            </a:lvl6pPr>
            <a:lvl7pPr marL="2468245" indent="0">
              <a:buNone/>
              <a:defRPr sz="1500" b="1"/>
            </a:lvl7pPr>
            <a:lvl8pPr marL="2879090" indent="0">
              <a:buNone/>
              <a:defRPr sz="1500" b="1"/>
            </a:lvl8pPr>
            <a:lvl9pPr marL="3290570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489" y="2174879"/>
            <a:ext cx="4039465" cy="395143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606" y="1535550"/>
            <a:ext cx="4040909" cy="63933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00" b="1"/>
            </a:lvl3pPr>
            <a:lvl4pPr marL="1233805" indent="0">
              <a:buNone/>
              <a:defRPr sz="1500" b="1"/>
            </a:lvl4pPr>
            <a:lvl5pPr marL="1645285" indent="0">
              <a:buNone/>
              <a:defRPr sz="1500" b="1"/>
            </a:lvl5pPr>
            <a:lvl6pPr marL="2056765" indent="0">
              <a:buNone/>
              <a:defRPr sz="1500" b="1"/>
            </a:lvl6pPr>
            <a:lvl7pPr marL="2468245" indent="0">
              <a:buNone/>
              <a:defRPr sz="1500" b="1"/>
            </a:lvl7pPr>
            <a:lvl8pPr marL="2879090" indent="0">
              <a:buNone/>
              <a:defRPr sz="1500" b="1"/>
            </a:lvl8pPr>
            <a:lvl9pPr marL="3290570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606" y="2174879"/>
            <a:ext cx="4040909" cy="395143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0" hangingPunct="0">
              <a:buNone/>
            </a:pPr>
            <a:r>
              <a:rPr lang="en-GB" altLang="zh-TW" dirty="0">
                <a:latin typeface="Arial" panose="020B0604020202020204" pitchFamily="34" charset="0"/>
              </a:rPr>
              <a:t> </a:t>
            </a:r>
            <a:fld id="{9A0DB2DC-4C9A-4742-B13C-FB6460FD3503}" type="slidenum">
              <a:rPr lang="en-GB" altLang="zh-TW" sz="1000" dirty="0">
                <a:solidFill>
                  <a:srgbClr val="14446C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</a:fld>
            <a:endParaRPr lang="en-GB" altLang="zh-TW" sz="1000" dirty="0">
              <a:solidFill>
                <a:srgbClr val="14446C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Замещающий 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0" hangingPunct="0">
              <a:buNone/>
            </a:pPr>
            <a:r>
              <a:rPr lang="en-GB" altLang="zh-TW" dirty="0">
                <a:latin typeface="Arial" panose="020B0604020202020204" pitchFamily="34" charset="0"/>
              </a:rPr>
              <a:t> </a:t>
            </a:r>
            <a:fld id="{9A0DB2DC-4C9A-4742-B13C-FB6460FD3503}" type="slidenum">
              <a:rPr lang="en-GB" altLang="zh-TW" sz="1000" dirty="0">
                <a:solidFill>
                  <a:srgbClr val="14446C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</a:fld>
            <a:endParaRPr lang="en-GB" altLang="zh-TW" sz="1000" dirty="0">
              <a:solidFill>
                <a:srgbClr val="14446C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0" hangingPunct="0">
              <a:buNone/>
            </a:pPr>
            <a:r>
              <a:rPr lang="en-GB" altLang="zh-TW" dirty="0">
                <a:latin typeface="Arial" panose="020B0604020202020204" pitchFamily="34" charset="0"/>
              </a:rPr>
              <a:t> </a:t>
            </a:r>
            <a:fld id="{9A0DB2DC-4C9A-4742-B13C-FB6460FD3503}" type="slidenum">
              <a:rPr lang="en-GB" altLang="zh-TW" sz="1000" dirty="0">
                <a:solidFill>
                  <a:srgbClr val="14446C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</a:fld>
            <a:endParaRPr lang="en-GB" altLang="zh-TW" sz="1000" dirty="0">
              <a:solidFill>
                <a:srgbClr val="14446C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495" y="272808"/>
            <a:ext cx="3007591" cy="1161761"/>
          </a:xfrm>
        </p:spPr>
        <p:txBody>
          <a:bodyPr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4762" y="272768"/>
            <a:ext cx="5111750" cy="585354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495" y="1434528"/>
            <a:ext cx="3007591" cy="4691785"/>
          </a:xfrm>
        </p:spPr>
        <p:txBody>
          <a:bodyPr/>
          <a:lstStyle>
            <a:lvl1pPr marL="0" indent="0">
              <a:buNone/>
              <a:defRPr sz="1300"/>
            </a:lvl1pPr>
            <a:lvl2pPr marL="411480" indent="0">
              <a:buNone/>
              <a:defRPr sz="1100"/>
            </a:lvl2pPr>
            <a:lvl3pPr marL="822960" indent="0">
              <a:buNone/>
              <a:defRPr sz="900"/>
            </a:lvl3pPr>
            <a:lvl4pPr marL="1233805" indent="0">
              <a:buNone/>
              <a:defRPr sz="800"/>
            </a:lvl4pPr>
            <a:lvl5pPr marL="1645285" indent="0">
              <a:buNone/>
              <a:defRPr sz="800"/>
            </a:lvl5pPr>
            <a:lvl6pPr marL="2056765" indent="0">
              <a:buNone/>
              <a:defRPr sz="800"/>
            </a:lvl6pPr>
            <a:lvl7pPr marL="2468245" indent="0">
              <a:buNone/>
              <a:defRPr sz="800"/>
            </a:lvl7pPr>
            <a:lvl8pPr marL="2879090" indent="0">
              <a:buNone/>
              <a:defRPr sz="800"/>
            </a:lvl8pPr>
            <a:lvl9pPr marL="3290570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0" hangingPunct="0">
              <a:buNone/>
            </a:pPr>
            <a:r>
              <a:rPr lang="en-GB" altLang="zh-TW" dirty="0">
                <a:latin typeface="Arial" panose="020B0604020202020204" pitchFamily="34" charset="0"/>
              </a:rPr>
              <a:t> </a:t>
            </a:r>
            <a:fld id="{9A0DB2DC-4C9A-4742-B13C-FB6460FD3503}" type="slidenum">
              <a:rPr lang="en-GB" altLang="zh-TW" sz="1000" dirty="0">
                <a:solidFill>
                  <a:srgbClr val="14446C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</a:fld>
            <a:endParaRPr lang="en-GB" altLang="zh-TW" sz="1000" dirty="0">
              <a:solidFill>
                <a:srgbClr val="14446C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470" y="4800025"/>
            <a:ext cx="5486977" cy="567171"/>
          </a:xfrm>
        </p:spPr>
        <p:txBody>
          <a:bodyPr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470" y="613355"/>
            <a:ext cx="5486977" cy="4114511"/>
          </a:xfrm>
        </p:spPr>
        <p:txBody>
          <a:bodyPr vert="horz" wrap="square" lIns="0" tIns="41151" rIns="0" bIns="41151" numCol="1" anchor="t" anchorCtr="0" compatLnSpc="1"/>
          <a:lstStyle>
            <a:lvl1pPr marL="0" indent="0">
              <a:buNone/>
              <a:defRPr sz="2900"/>
            </a:lvl1pPr>
            <a:lvl2pPr marL="411480" indent="0">
              <a:buNone/>
              <a:defRPr sz="2500"/>
            </a:lvl2pPr>
            <a:lvl3pPr marL="822960" indent="0">
              <a:buNone/>
              <a:defRPr sz="2200"/>
            </a:lvl3pPr>
            <a:lvl4pPr marL="1233805" indent="0">
              <a:buNone/>
              <a:defRPr sz="1800"/>
            </a:lvl4pPr>
            <a:lvl5pPr marL="1645285" indent="0">
              <a:buNone/>
              <a:defRPr sz="1800"/>
            </a:lvl5pPr>
            <a:lvl6pPr marL="2056765" indent="0">
              <a:buNone/>
              <a:defRPr sz="1800"/>
            </a:lvl6pPr>
            <a:lvl7pPr marL="2468245" indent="0">
              <a:buNone/>
              <a:defRPr sz="1800"/>
            </a:lvl7pPr>
            <a:lvl8pPr marL="2879090" indent="0">
              <a:buNone/>
              <a:defRPr sz="1800"/>
            </a:lvl8pPr>
            <a:lvl9pPr marL="3290570" indent="0">
              <a:buNone/>
              <a:defRPr sz="18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FF0000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ru-RU" sz="29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Вставка рисунка</a:t>
            </a:r>
            <a:endParaRPr kumimoji="0" lang="ru-RU" sz="29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470" y="5367297"/>
            <a:ext cx="5486977" cy="805295"/>
          </a:xfrm>
        </p:spPr>
        <p:txBody>
          <a:bodyPr/>
          <a:lstStyle>
            <a:lvl1pPr marL="0" indent="0">
              <a:buNone/>
              <a:defRPr sz="1300"/>
            </a:lvl1pPr>
            <a:lvl2pPr marL="411480" indent="0">
              <a:buNone/>
              <a:defRPr sz="1100"/>
            </a:lvl2pPr>
            <a:lvl3pPr marL="822960" indent="0">
              <a:buNone/>
              <a:defRPr sz="900"/>
            </a:lvl3pPr>
            <a:lvl4pPr marL="1233805" indent="0">
              <a:buNone/>
              <a:defRPr sz="800"/>
            </a:lvl4pPr>
            <a:lvl5pPr marL="1645285" indent="0">
              <a:buNone/>
              <a:defRPr sz="800"/>
            </a:lvl5pPr>
            <a:lvl6pPr marL="2056765" indent="0">
              <a:buNone/>
              <a:defRPr sz="800"/>
            </a:lvl6pPr>
            <a:lvl7pPr marL="2468245" indent="0">
              <a:buNone/>
              <a:defRPr sz="800"/>
            </a:lvl7pPr>
            <a:lvl8pPr marL="2879090" indent="0">
              <a:buNone/>
              <a:defRPr sz="800"/>
            </a:lvl8pPr>
            <a:lvl9pPr marL="3290570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0" hangingPunct="0">
              <a:buNone/>
            </a:pPr>
            <a:r>
              <a:rPr lang="en-GB" altLang="zh-TW" dirty="0">
                <a:latin typeface="Arial" panose="020B0604020202020204" pitchFamily="34" charset="0"/>
              </a:rPr>
              <a:t> </a:t>
            </a:r>
            <a:fld id="{9A0DB2DC-4C9A-4742-B13C-FB6460FD3503}" type="slidenum">
              <a:rPr lang="en-GB" altLang="zh-TW" sz="1000" dirty="0">
                <a:solidFill>
                  <a:srgbClr val="14446C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</a:fld>
            <a:endParaRPr lang="en-GB" altLang="zh-TW" sz="1000" dirty="0">
              <a:solidFill>
                <a:srgbClr val="14446C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0" hangingPunct="0">
              <a:buNone/>
            </a:pPr>
            <a:r>
              <a:rPr lang="en-GB" altLang="zh-TW" dirty="0">
                <a:latin typeface="Arial" panose="020B0604020202020204" pitchFamily="34" charset="0"/>
              </a:rPr>
              <a:t> </a:t>
            </a:r>
            <a:fld id="{9A0DB2DC-4C9A-4742-B13C-FB6460FD3503}" type="slidenum">
              <a:rPr lang="en-GB" altLang="zh-TW" sz="1000" dirty="0">
                <a:solidFill>
                  <a:srgbClr val="14446C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</a:fld>
            <a:endParaRPr lang="en-GB" altLang="zh-TW" sz="1000" dirty="0">
              <a:solidFill>
                <a:srgbClr val="14446C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99250" y="161691"/>
            <a:ext cx="2128694" cy="57582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11750" y="161691"/>
            <a:ext cx="6248977" cy="575829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0" hangingPunct="0">
              <a:buNone/>
            </a:pPr>
            <a:r>
              <a:rPr lang="en-GB" altLang="zh-TW" dirty="0">
                <a:latin typeface="Arial" panose="020B0604020202020204" pitchFamily="34" charset="0"/>
              </a:rPr>
              <a:t> </a:t>
            </a:r>
            <a:fld id="{9A0DB2DC-4C9A-4742-B13C-FB6460FD3503}" type="slidenum">
              <a:rPr lang="en-GB" altLang="zh-TW" sz="1000" dirty="0">
                <a:solidFill>
                  <a:srgbClr val="14446C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</a:fld>
            <a:endParaRPr lang="en-GB" altLang="zh-TW" sz="1000" dirty="0">
              <a:solidFill>
                <a:srgbClr val="14446C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311729" y="161636"/>
            <a:ext cx="8432512" cy="81539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11728" y="1628013"/>
            <a:ext cx="4188114" cy="20767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38411" y="1628013"/>
            <a:ext cx="4189557" cy="20767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311728" y="3843194"/>
            <a:ext cx="4188114" cy="20767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38411" y="3843194"/>
            <a:ext cx="4189557" cy="20767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0" hangingPunct="0">
              <a:buNone/>
            </a:pPr>
            <a:r>
              <a:rPr lang="en-GB" altLang="zh-TW" dirty="0">
                <a:latin typeface="Arial" panose="020B0604020202020204" pitchFamily="34" charset="0"/>
              </a:rPr>
              <a:t> </a:t>
            </a:r>
            <a:fld id="{9A0DB2DC-4C9A-4742-B13C-FB6460FD3503}" type="slidenum">
              <a:rPr lang="en-GB" altLang="zh-TW" sz="1000" dirty="0">
                <a:solidFill>
                  <a:srgbClr val="14446C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</a:fld>
            <a:endParaRPr lang="en-GB" altLang="zh-TW" sz="1000" dirty="0">
              <a:solidFill>
                <a:srgbClr val="14446C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729" y="161636"/>
            <a:ext cx="8432512" cy="81539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 hasCustomPrompt="1"/>
          </p:nvPr>
        </p:nvSpPr>
        <p:spPr>
          <a:xfrm>
            <a:off x="311727" y="1628012"/>
            <a:ext cx="8516216" cy="4292023"/>
          </a:xfrm>
        </p:spPr>
        <p:txBody>
          <a:bodyPr vert="horz" wrap="square" lIns="0" tIns="41151" rIns="0" bIns="41151" numCol="1" anchor="t" anchorCtr="0" compatLnSpc="1"/>
          <a:lstStyle/>
          <a:p>
            <a:pPr marL="304800" marR="0" lvl="0" indent="-3048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0" lang="ru-RU" sz="11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Вставка таблицы</a:t>
            </a:r>
            <a:endParaRPr kumimoji="0" lang="ru-RU" sz="11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0" hangingPunct="0">
              <a:buNone/>
            </a:pPr>
            <a:r>
              <a:rPr lang="en-GB" altLang="zh-TW" dirty="0">
                <a:latin typeface="Arial" panose="020B0604020202020204" pitchFamily="34" charset="0"/>
              </a:rPr>
              <a:t> </a:t>
            </a:r>
            <a:fld id="{9A0DB2DC-4C9A-4742-B13C-FB6460FD3503}" type="slidenum">
              <a:rPr lang="en-GB" altLang="zh-TW" sz="1000" dirty="0">
                <a:solidFill>
                  <a:srgbClr val="14446C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</a:fld>
            <a:endParaRPr lang="en-GB" altLang="zh-TW" sz="1000" dirty="0">
              <a:solidFill>
                <a:srgbClr val="14446C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Line 67"/>
          <p:cNvSpPr>
            <a:spLocks noChangeShapeType="1"/>
          </p:cNvSpPr>
          <p:nvPr/>
        </p:nvSpPr>
        <p:spPr bwMode="auto">
          <a:xfrm>
            <a:off x="8785225" y="2516188"/>
            <a:ext cx="0" cy="133985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</a:ln>
        </p:spPr>
        <p:txBody>
          <a:bodyPr lIns="0" tIns="0" rIns="0" bIns="0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54278" name="Group 69"/>
          <p:cNvGrpSpPr/>
          <p:nvPr/>
        </p:nvGrpSpPr>
        <p:grpSpPr>
          <a:xfrm>
            <a:off x="-1014412" y="344488"/>
            <a:ext cx="877887" cy="4470400"/>
            <a:chOff x="-703" y="239"/>
            <a:chExt cx="608" cy="3097"/>
          </a:xfrm>
        </p:grpSpPr>
        <p:sp>
          <p:nvSpPr>
            <p:cNvPr id="29" name="LAYOUT HEADER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-703" y="239"/>
              <a:ext cx="599" cy="137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38100"/>
            <a:lstStyle>
              <a:lvl1pPr>
                <a:defRPr sz="1300" b="1">
                  <a:solidFill>
                    <a:srgbClr val="164463"/>
                  </a:solidFill>
                  <a:latin typeface="Arial" panose="020B0604020202020204" pitchFamily="34" charset="0"/>
                  <a:ea typeface="Batang" pitchFamily="18" charset="-127"/>
                </a:defRPr>
              </a:lvl1pPr>
              <a:lvl2pPr marL="742950" indent="-285750">
                <a:defRPr sz="1300" b="1">
                  <a:solidFill>
                    <a:srgbClr val="164463"/>
                  </a:solidFill>
                  <a:latin typeface="Arial" panose="020B0604020202020204" pitchFamily="34" charset="0"/>
                  <a:ea typeface="Batang" pitchFamily="18" charset="-127"/>
                </a:defRPr>
              </a:lvl2pPr>
              <a:lvl3pPr marL="1143000" indent="-228600">
                <a:defRPr sz="1300" b="1">
                  <a:solidFill>
                    <a:srgbClr val="164463"/>
                  </a:solidFill>
                  <a:latin typeface="Arial" panose="020B0604020202020204" pitchFamily="34" charset="0"/>
                  <a:ea typeface="Batang" pitchFamily="18" charset="-127"/>
                </a:defRPr>
              </a:lvl3pPr>
              <a:lvl4pPr marL="1600200" indent="-228600">
                <a:defRPr sz="1300" b="1">
                  <a:solidFill>
                    <a:srgbClr val="164463"/>
                  </a:solidFill>
                  <a:latin typeface="Arial" panose="020B0604020202020204" pitchFamily="34" charset="0"/>
                  <a:ea typeface="Batang" pitchFamily="18" charset="-127"/>
                </a:defRPr>
              </a:lvl4pPr>
              <a:lvl5pPr marL="2057400" indent="-228600">
                <a:defRPr sz="1300" b="1">
                  <a:solidFill>
                    <a:srgbClr val="164463"/>
                  </a:solidFill>
                  <a:latin typeface="Arial" panose="020B0604020202020204" pitchFamily="34" charset="0"/>
                  <a:ea typeface="Batang" pitchFamily="18" charset="-127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300" b="1">
                  <a:solidFill>
                    <a:srgbClr val="164463"/>
                  </a:solidFill>
                  <a:latin typeface="Arial" panose="020B0604020202020204" pitchFamily="34" charset="0"/>
                  <a:ea typeface="Batang" pitchFamily="18" charset="-127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300" b="1">
                  <a:solidFill>
                    <a:srgbClr val="164463"/>
                  </a:solidFill>
                  <a:latin typeface="Arial" panose="020B0604020202020204" pitchFamily="34" charset="0"/>
                  <a:ea typeface="Batang" pitchFamily="18" charset="-127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300" b="1">
                  <a:solidFill>
                    <a:srgbClr val="164463"/>
                  </a:solidFill>
                  <a:latin typeface="Arial" panose="020B0604020202020204" pitchFamily="34" charset="0"/>
                  <a:ea typeface="Batang" pitchFamily="18" charset="-127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300" b="1">
                  <a:solidFill>
                    <a:srgbClr val="164463"/>
                  </a:solidFill>
                  <a:latin typeface="Arial" panose="020B0604020202020204" pitchFamily="34" charset="0"/>
                  <a:ea typeface="Batang" pitchFamily="18" charset="-127"/>
                </a:defRPr>
              </a:lvl9pPr>
            </a:lstStyle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Colour palette</a:t>
              </a:r>
              <a:endParaRPr kumimoji="0" lang="en-GB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30" name="Rectangle 71"/>
            <p:cNvSpPr>
              <a:spLocks noChangeArrowheads="1"/>
            </p:cNvSpPr>
            <p:nvPr/>
          </p:nvSpPr>
          <p:spPr bwMode="gray">
            <a:xfrm rot="-5400000">
              <a:off x="-713" y="2328"/>
              <a:ext cx="276" cy="254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236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236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236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1" name="Rectangle 72"/>
            <p:cNvSpPr>
              <a:spLocks noChangeArrowheads="1"/>
            </p:cNvSpPr>
            <p:nvPr/>
          </p:nvSpPr>
          <p:spPr bwMode="gray">
            <a:xfrm rot="-5400000">
              <a:off x="-713" y="1212"/>
              <a:ext cx="274" cy="2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2" name="Rectangle 73"/>
            <p:cNvSpPr>
              <a:spLocks noChangeArrowheads="1"/>
            </p:cNvSpPr>
            <p:nvPr/>
          </p:nvSpPr>
          <p:spPr bwMode="gray">
            <a:xfrm rot="-5400000">
              <a:off x="-713" y="469"/>
              <a:ext cx="274" cy="25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35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108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176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" name="Rectangle 74"/>
            <p:cNvSpPr>
              <a:spLocks noChangeArrowheads="1"/>
            </p:cNvSpPr>
            <p:nvPr/>
          </p:nvSpPr>
          <p:spPr bwMode="gray">
            <a:xfrm rot="-5400000">
              <a:off x="-707" y="2701"/>
              <a:ext cx="275" cy="254"/>
            </a:xfrm>
            <a:prstGeom prst="rect">
              <a:avLst/>
            </a:prstGeom>
            <a:solidFill>
              <a:srgbClr val="B5CEE5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181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206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229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4" name="Rectangle 75"/>
            <p:cNvSpPr>
              <a:spLocks noChangeArrowheads="1"/>
            </p:cNvSpPr>
            <p:nvPr/>
          </p:nvSpPr>
          <p:spPr bwMode="gray">
            <a:xfrm rot="-5400000">
              <a:off x="-707" y="838"/>
              <a:ext cx="275" cy="25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151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151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151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5" name="Rectangle 76"/>
            <p:cNvSpPr>
              <a:spLocks noChangeArrowheads="1"/>
            </p:cNvSpPr>
            <p:nvPr/>
          </p:nvSpPr>
          <p:spPr bwMode="gray">
            <a:xfrm rot="-5400000">
              <a:off x="-713" y="1956"/>
              <a:ext cx="274" cy="254"/>
            </a:xfrm>
            <a:prstGeom prst="rect">
              <a:avLst/>
            </a:prstGeom>
            <a:solidFill>
              <a:srgbClr val="D60500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214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5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" name="Rectangle 77"/>
            <p:cNvSpPr>
              <a:spLocks noChangeArrowheads="1"/>
            </p:cNvSpPr>
            <p:nvPr/>
          </p:nvSpPr>
          <p:spPr bwMode="gray">
            <a:xfrm rot="-5400000">
              <a:off x="-713" y="3072"/>
              <a:ext cx="274" cy="254"/>
            </a:xfrm>
            <a:prstGeom prst="rect">
              <a:avLst/>
            </a:prstGeom>
            <a:solidFill>
              <a:srgbClr val="4981BF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73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129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191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7" name="Rectangle 78"/>
            <p:cNvSpPr>
              <a:spLocks noChangeArrowheads="1"/>
            </p:cNvSpPr>
            <p:nvPr/>
          </p:nvSpPr>
          <p:spPr bwMode="gray">
            <a:xfrm rot="-5400000">
              <a:off x="-713" y="1584"/>
              <a:ext cx="274" cy="25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68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108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8" name="Rectangle 79"/>
            <p:cNvSpPr>
              <a:spLocks noChangeArrowheads="1"/>
            </p:cNvSpPr>
            <p:nvPr/>
          </p:nvSpPr>
          <p:spPr bwMode="gray">
            <a:xfrm rot="-5400000">
              <a:off x="-359" y="2328"/>
              <a:ext cx="276" cy="254"/>
            </a:xfrm>
            <a:prstGeom prst="rect">
              <a:avLst/>
            </a:prstGeom>
            <a:solidFill>
              <a:srgbClr val="4095DC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64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149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220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9" name="Rectangle 80"/>
            <p:cNvSpPr>
              <a:spLocks noChangeArrowheads="1"/>
            </p:cNvSpPr>
            <p:nvPr/>
          </p:nvSpPr>
          <p:spPr bwMode="gray">
            <a:xfrm rot="-5400000">
              <a:off x="-359" y="1212"/>
              <a:ext cx="274" cy="25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226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229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234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0" name="Rectangle 81"/>
            <p:cNvSpPr>
              <a:spLocks noChangeArrowheads="1"/>
            </p:cNvSpPr>
            <p:nvPr/>
          </p:nvSpPr>
          <p:spPr bwMode="gray">
            <a:xfrm rot="-5400000">
              <a:off x="-359" y="469"/>
              <a:ext cx="274" cy="25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204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221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237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1" name="Rectangle 82"/>
            <p:cNvSpPr>
              <a:spLocks noChangeArrowheads="1"/>
            </p:cNvSpPr>
            <p:nvPr/>
          </p:nvSpPr>
          <p:spPr bwMode="gray">
            <a:xfrm rot="-5400000">
              <a:off x="-353" y="2701"/>
              <a:ext cx="275" cy="254"/>
            </a:xfrm>
            <a:prstGeom prst="rect">
              <a:avLst/>
            </a:prstGeom>
            <a:solidFill>
              <a:srgbClr val="F8CDA2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248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205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162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2" name="Rectangle 83"/>
            <p:cNvSpPr>
              <a:spLocks noChangeArrowheads="1"/>
            </p:cNvSpPr>
            <p:nvPr/>
          </p:nvSpPr>
          <p:spPr bwMode="gray">
            <a:xfrm rot="-5400000">
              <a:off x="-353" y="838"/>
              <a:ext cx="275" cy="25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240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146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48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" name="Rectangle 84"/>
            <p:cNvSpPr>
              <a:spLocks noChangeArrowheads="1"/>
            </p:cNvSpPr>
            <p:nvPr/>
          </p:nvSpPr>
          <p:spPr bwMode="gray">
            <a:xfrm rot="-5400000">
              <a:off x="-359" y="1956"/>
              <a:ext cx="274" cy="254"/>
            </a:xfrm>
            <a:prstGeom prst="rect">
              <a:avLst/>
            </a:prstGeom>
            <a:solidFill>
              <a:srgbClr val="A6AFBE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166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175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190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4" name="Rectangle 85"/>
            <p:cNvSpPr>
              <a:spLocks noChangeArrowheads="1"/>
            </p:cNvSpPr>
            <p:nvPr/>
          </p:nvSpPr>
          <p:spPr bwMode="gray">
            <a:xfrm rot="-5400000">
              <a:off x="-359" y="3072"/>
              <a:ext cx="274" cy="254"/>
            </a:xfrm>
            <a:prstGeom prst="rect">
              <a:avLst/>
            </a:prstGeom>
            <a:solidFill>
              <a:srgbClr val="E18E8B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225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142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139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5" name="Rectangle 86"/>
            <p:cNvSpPr>
              <a:spLocks noChangeArrowheads="1"/>
            </p:cNvSpPr>
            <p:nvPr/>
          </p:nvSpPr>
          <p:spPr bwMode="gray">
            <a:xfrm rot="-5400000">
              <a:off x="-359" y="1584"/>
              <a:ext cx="274" cy="254"/>
            </a:xfrm>
            <a:prstGeom prst="rect">
              <a:avLst/>
            </a:prstGeom>
            <a:solidFill>
              <a:srgbClr val="8BAED6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139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174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214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54279" name="Picture 23" descr="Norilsk Nickel_PBCover.bmp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66688" y="698500"/>
            <a:ext cx="3376612" cy="1127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13762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529648" y="2436091"/>
            <a:ext cx="8214591" cy="1317625"/>
          </a:xfrm>
        </p:spPr>
        <p:txBody>
          <a:bodyPr lIns="82253" tIns="41143" rIns="82253" bIns="41143"/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GB" noProof="0" smtClean="0"/>
          </a:p>
        </p:txBody>
      </p:sp>
      <p:sp>
        <p:nvSpPr>
          <p:cNvPr id="10137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96710" y="3880716"/>
            <a:ext cx="6227330" cy="789420"/>
          </a:xfrm>
        </p:spPr>
        <p:txBody>
          <a:bodyPr lIns="82253" rIns="82253"/>
          <a:lstStyle>
            <a:lvl1pPr algn="r">
              <a:defRPr sz="1800"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GB" noProof="0" smtClean="0"/>
          </a:p>
        </p:txBody>
      </p:sp>
      <p:sp>
        <p:nvSpPr>
          <p:cNvPr id="2" name="Замещающий 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0" hangingPunct="0">
              <a:buNone/>
            </a:pPr>
            <a:r>
              <a:rPr lang="en-GB" altLang="zh-TW" dirty="0">
                <a:latin typeface="Arial" panose="020B0604020202020204" pitchFamily="34" charset="0"/>
              </a:rPr>
              <a:t> </a:t>
            </a:r>
            <a:fld id="{9A0DB2DC-4C9A-4742-B13C-FB6460FD3503}" type="slidenum">
              <a:rPr lang="en-GB" altLang="zh-TW" sz="1000" dirty="0">
                <a:solidFill>
                  <a:srgbClr val="14446C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</a:fld>
            <a:endParaRPr lang="en-GB" altLang="zh-TW" sz="1000" dirty="0">
              <a:solidFill>
                <a:srgbClr val="14446C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74676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/>
            </a:fld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>
              <a:buNone/>
            </a:pPr>
            <a:r>
              <a:rPr dirty="0"/>
              <a:t>©</a:t>
            </a:r>
            <a:r>
              <a:rPr lang="en-US" altLang="x-none" sz="1100" dirty="0">
                <a:solidFill>
                  <a:schemeClr val="bg2"/>
                </a:solidFill>
                <a:latin typeface="Verdana" panose="020B0604030504040204" pitchFamily="34" charset="0"/>
              </a:rPr>
              <a:t> PMSOFT</a:t>
            </a:r>
            <a:r>
              <a:rPr sz="1100" dirty="0">
                <a:solidFill>
                  <a:schemeClr val="bg2"/>
                </a:solidFill>
                <a:latin typeface="Verdana" panose="020B0604030504040204" pitchFamily="34" charset="0"/>
              </a:rPr>
              <a:t> 2010 год</a:t>
            </a:r>
            <a:endParaRPr sz="1100" dirty="0">
              <a:solidFill>
                <a:schemeClr val="bg2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2" name="Замещающий 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0" hangingPunct="0">
              <a:buNone/>
            </a:pPr>
            <a:r>
              <a:rPr lang="en-GB" altLang="zh-TW" dirty="0">
                <a:latin typeface="Arial" panose="020B0604020202020204" pitchFamily="34" charset="0"/>
              </a:rPr>
              <a:t> </a:t>
            </a:r>
            <a:fld id="{9A0DB2DC-4C9A-4742-B13C-FB6460FD3503}" type="slidenum">
              <a:rPr lang="en-GB" altLang="zh-TW" sz="1000" dirty="0">
                <a:solidFill>
                  <a:srgbClr val="14446C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</a:fld>
            <a:endParaRPr lang="en-GB" altLang="zh-TW" sz="1000" dirty="0">
              <a:solidFill>
                <a:srgbClr val="14446C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3038" y="4407582"/>
            <a:ext cx="7771534" cy="1360921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3038" y="2906568"/>
            <a:ext cx="7771534" cy="1500909"/>
          </a:xfrm>
        </p:spPr>
        <p:txBody>
          <a:bodyPr anchor="b"/>
          <a:lstStyle>
            <a:lvl1pPr marL="0" indent="0">
              <a:buNone/>
              <a:defRPr sz="1800"/>
            </a:lvl1pPr>
            <a:lvl2pPr marL="411480" indent="0">
              <a:buNone/>
              <a:defRPr sz="1600"/>
            </a:lvl2pPr>
            <a:lvl3pPr marL="822325" indent="0">
              <a:buNone/>
              <a:defRPr sz="1500"/>
            </a:lvl3pPr>
            <a:lvl4pPr marL="1233805" indent="0">
              <a:buNone/>
              <a:defRPr sz="1300"/>
            </a:lvl4pPr>
            <a:lvl5pPr marL="1645285" indent="0">
              <a:buNone/>
              <a:defRPr sz="1300"/>
            </a:lvl5pPr>
            <a:lvl6pPr marL="2056765" indent="0">
              <a:buNone/>
              <a:defRPr sz="1300"/>
            </a:lvl6pPr>
            <a:lvl7pPr marL="2467610" indent="0">
              <a:buNone/>
              <a:defRPr sz="1300"/>
            </a:lvl7pPr>
            <a:lvl8pPr marL="2879090" indent="0">
              <a:buNone/>
              <a:defRPr sz="1300"/>
            </a:lvl8pPr>
            <a:lvl9pPr marL="3290570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0" hangingPunct="0">
              <a:buNone/>
            </a:pPr>
            <a:r>
              <a:rPr lang="en-GB" altLang="zh-TW" dirty="0">
                <a:latin typeface="Arial" panose="020B0604020202020204" pitchFamily="34" charset="0"/>
              </a:rPr>
              <a:t> </a:t>
            </a:r>
            <a:fld id="{9A0DB2DC-4C9A-4742-B13C-FB6460FD3503}" type="slidenum">
              <a:rPr lang="en-GB" altLang="zh-TW" sz="1000" dirty="0">
                <a:solidFill>
                  <a:srgbClr val="14446C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</a:fld>
            <a:endParaRPr lang="en-GB" altLang="zh-TW" sz="1000" dirty="0">
              <a:solidFill>
                <a:srgbClr val="14446C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11728" y="1628013"/>
            <a:ext cx="4188114" cy="429202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38411" y="1628013"/>
            <a:ext cx="4189557" cy="429202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0" hangingPunct="0">
              <a:buNone/>
            </a:pPr>
            <a:r>
              <a:rPr lang="en-GB" altLang="zh-TW" dirty="0">
                <a:latin typeface="Arial" panose="020B0604020202020204" pitchFamily="34" charset="0"/>
              </a:rPr>
              <a:t> </a:t>
            </a:r>
            <a:fld id="{9A0DB2DC-4C9A-4742-B13C-FB6460FD3503}" type="slidenum">
              <a:rPr lang="en-GB" altLang="zh-TW" sz="1000" dirty="0">
                <a:solidFill>
                  <a:srgbClr val="14446C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</a:fld>
            <a:endParaRPr lang="en-GB" altLang="zh-TW" sz="1000" dirty="0">
              <a:solidFill>
                <a:srgbClr val="14446C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528" y="274205"/>
            <a:ext cx="822902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489" y="1535550"/>
            <a:ext cx="4039465" cy="63933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2325" indent="0">
              <a:buNone/>
              <a:defRPr sz="1600" b="1"/>
            </a:lvl3pPr>
            <a:lvl4pPr marL="1233805" indent="0">
              <a:buNone/>
              <a:defRPr sz="1500" b="1"/>
            </a:lvl4pPr>
            <a:lvl5pPr marL="1645285" indent="0">
              <a:buNone/>
              <a:defRPr sz="1500" b="1"/>
            </a:lvl5pPr>
            <a:lvl6pPr marL="2056765" indent="0">
              <a:buNone/>
              <a:defRPr sz="1500" b="1"/>
            </a:lvl6pPr>
            <a:lvl7pPr marL="2467610" indent="0">
              <a:buNone/>
              <a:defRPr sz="1500" b="1"/>
            </a:lvl7pPr>
            <a:lvl8pPr marL="2879090" indent="0">
              <a:buNone/>
              <a:defRPr sz="1500" b="1"/>
            </a:lvl8pPr>
            <a:lvl9pPr marL="3290570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489" y="2174879"/>
            <a:ext cx="4039465" cy="395143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606" y="1535550"/>
            <a:ext cx="4040909" cy="63933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2325" indent="0">
              <a:buNone/>
              <a:defRPr sz="1600" b="1"/>
            </a:lvl3pPr>
            <a:lvl4pPr marL="1233805" indent="0">
              <a:buNone/>
              <a:defRPr sz="1500" b="1"/>
            </a:lvl4pPr>
            <a:lvl5pPr marL="1645285" indent="0">
              <a:buNone/>
              <a:defRPr sz="1500" b="1"/>
            </a:lvl5pPr>
            <a:lvl6pPr marL="2056765" indent="0">
              <a:buNone/>
              <a:defRPr sz="1500" b="1"/>
            </a:lvl6pPr>
            <a:lvl7pPr marL="2467610" indent="0">
              <a:buNone/>
              <a:defRPr sz="1500" b="1"/>
            </a:lvl7pPr>
            <a:lvl8pPr marL="2879090" indent="0">
              <a:buNone/>
              <a:defRPr sz="1500" b="1"/>
            </a:lvl8pPr>
            <a:lvl9pPr marL="3290570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606" y="2174879"/>
            <a:ext cx="4040909" cy="395143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0" hangingPunct="0">
              <a:buNone/>
            </a:pPr>
            <a:r>
              <a:rPr lang="en-GB" altLang="zh-TW" dirty="0">
                <a:latin typeface="Arial" panose="020B0604020202020204" pitchFamily="34" charset="0"/>
              </a:rPr>
              <a:t> </a:t>
            </a:r>
            <a:fld id="{9A0DB2DC-4C9A-4742-B13C-FB6460FD3503}" type="slidenum">
              <a:rPr lang="en-GB" altLang="zh-TW" sz="1000" dirty="0">
                <a:solidFill>
                  <a:srgbClr val="14446C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</a:fld>
            <a:endParaRPr lang="en-GB" altLang="zh-TW" sz="1000" dirty="0">
              <a:solidFill>
                <a:srgbClr val="14446C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Замещающий 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0" hangingPunct="0">
              <a:buNone/>
            </a:pPr>
            <a:r>
              <a:rPr lang="en-GB" altLang="zh-TW" dirty="0">
                <a:latin typeface="Arial" panose="020B0604020202020204" pitchFamily="34" charset="0"/>
              </a:rPr>
              <a:t> </a:t>
            </a:r>
            <a:fld id="{9A0DB2DC-4C9A-4742-B13C-FB6460FD3503}" type="slidenum">
              <a:rPr lang="en-GB" altLang="zh-TW" sz="1000" dirty="0">
                <a:solidFill>
                  <a:srgbClr val="14446C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</a:fld>
            <a:endParaRPr lang="en-GB" altLang="zh-TW" sz="1000" dirty="0">
              <a:solidFill>
                <a:srgbClr val="14446C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0" hangingPunct="0">
              <a:buNone/>
            </a:pPr>
            <a:r>
              <a:rPr lang="en-GB" altLang="zh-TW" dirty="0">
                <a:latin typeface="Arial" panose="020B0604020202020204" pitchFamily="34" charset="0"/>
              </a:rPr>
              <a:t> </a:t>
            </a:r>
            <a:fld id="{9A0DB2DC-4C9A-4742-B13C-FB6460FD3503}" type="slidenum">
              <a:rPr lang="en-GB" altLang="zh-TW" sz="1000" dirty="0">
                <a:solidFill>
                  <a:srgbClr val="14446C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</a:fld>
            <a:endParaRPr lang="en-GB" altLang="zh-TW" sz="1000" dirty="0">
              <a:solidFill>
                <a:srgbClr val="14446C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495" y="272809"/>
            <a:ext cx="3007591" cy="1161761"/>
          </a:xfrm>
        </p:spPr>
        <p:txBody>
          <a:bodyPr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4762" y="272768"/>
            <a:ext cx="5111750" cy="585354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495" y="1434528"/>
            <a:ext cx="3007591" cy="4691785"/>
          </a:xfrm>
        </p:spPr>
        <p:txBody>
          <a:bodyPr/>
          <a:lstStyle>
            <a:lvl1pPr marL="0" indent="0">
              <a:buNone/>
              <a:defRPr sz="1300"/>
            </a:lvl1pPr>
            <a:lvl2pPr marL="411480" indent="0">
              <a:buNone/>
              <a:defRPr sz="1100"/>
            </a:lvl2pPr>
            <a:lvl3pPr marL="822325" indent="0">
              <a:buNone/>
              <a:defRPr sz="900"/>
            </a:lvl3pPr>
            <a:lvl4pPr marL="1233805" indent="0">
              <a:buNone/>
              <a:defRPr sz="800"/>
            </a:lvl4pPr>
            <a:lvl5pPr marL="1645285" indent="0">
              <a:buNone/>
              <a:defRPr sz="800"/>
            </a:lvl5pPr>
            <a:lvl6pPr marL="2056765" indent="0">
              <a:buNone/>
              <a:defRPr sz="800"/>
            </a:lvl6pPr>
            <a:lvl7pPr marL="2467610" indent="0">
              <a:buNone/>
              <a:defRPr sz="800"/>
            </a:lvl7pPr>
            <a:lvl8pPr marL="2879090" indent="0">
              <a:buNone/>
              <a:defRPr sz="800"/>
            </a:lvl8pPr>
            <a:lvl9pPr marL="3290570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0" hangingPunct="0">
              <a:buNone/>
            </a:pPr>
            <a:r>
              <a:rPr lang="en-GB" altLang="zh-TW" dirty="0">
                <a:latin typeface="Arial" panose="020B0604020202020204" pitchFamily="34" charset="0"/>
              </a:rPr>
              <a:t> </a:t>
            </a:r>
            <a:fld id="{9A0DB2DC-4C9A-4742-B13C-FB6460FD3503}" type="slidenum">
              <a:rPr lang="en-GB" altLang="zh-TW" sz="1000" dirty="0">
                <a:solidFill>
                  <a:srgbClr val="14446C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</a:fld>
            <a:endParaRPr lang="en-GB" altLang="zh-TW" sz="1000" dirty="0">
              <a:solidFill>
                <a:srgbClr val="14446C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471" y="4800025"/>
            <a:ext cx="5486977" cy="567171"/>
          </a:xfrm>
        </p:spPr>
        <p:txBody>
          <a:bodyPr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471" y="613355"/>
            <a:ext cx="5486977" cy="4114511"/>
          </a:xfrm>
        </p:spPr>
        <p:txBody>
          <a:bodyPr vert="horz" wrap="square" lIns="0" tIns="41147" rIns="0" bIns="41147" numCol="1" anchor="t" anchorCtr="0" compatLnSpc="1"/>
          <a:lstStyle>
            <a:lvl1pPr marL="0" indent="0">
              <a:buNone/>
              <a:defRPr sz="2900"/>
            </a:lvl1pPr>
            <a:lvl2pPr marL="411480" indent="0">
              <a:buNone/>
              <a:defRPr sz="2500"/>
            </a:lvl2pPr>
            <a:lvl3pPr marL="822325" indent="0">
              <a:buNone/>
              <a:defRPr sz="2200"/>
            </a:lvl3pPr>
            <a:lvl4pPr marL="1233805" indent="0">
              <a:buNone/>
              <a:defRPr sz="1800"/>
            </a:lvl4pPr>
            <a:lvl5pPr marL="1645285" indent="0">
              <a:buNone/>
              <a:defRPr sz="1800"/>
            </a:lvl5pPr>
            <a:lvl6pPr marL="2056765" indent="0">
              <a:buNone/>
              <a:defRPr sz="1800"/>
            </a:lvl6pPr>
            <a:lvl7pPr marL="2467610" indent="0">
              <a:buNone/>
              <a:defRPr sz="1800"/>
            </a:lvl7pPr>
            <a:lvl8pPr marL="2879090" indent="0">
              <a:buNone/>
              <a:defRPr sz="1800"/>
            </a:lvl8pPr>
            <a:lvl9pPr marL="3290570" indent="0">
              <a:buNone/>
              <a:defRPr sz="18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FF0000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ru-RU" sz="29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Вставка рисунка</a:t>
            </a:r>
            <a:endParaRPr kumimoji="0" lang="ru-RU" sz="29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471" y="5367298"/>
            <a:ext cx="5486977" cy="805295"/>
          </a:xfrm>
        </p:spPr>
        <p:txBody>
          <a:bodyPr/>
          <a:lstStyle>
            <a:lvl1pPr marL="0" indent="0">
              <a:buNone/>
              <a:defRPr sz="1300"/>
            </a:lvl1pPr>
            <a:lvl2pPr marL="411480" indent="0">
              <a:buNone/>
              <a:defRPr sz="1100"/>
            </a:lvl2pPr>
            <a:lvl3pPr marL="822325" indent="0">
              <a:buNone/>
              <a:defRPr sz="900"/>
            </a:lvl3pPr>
            <a:lvl4pPr marL="1233805" indent="0">
              <a:buNone/>
              <a:defRPr sz="800"/>
            </a:lvl4pPr>
            <a:lvl5pPr marL="1645285" indent="0">
              <a:buNone/>
              <a:defRPr sz="800"/>
            </a:lvl5pPr>
            <a:lvl6pPr marL="2056765" indent="0">
              <a:buNone/>
              <a:defRPr sz="800"/>
            </a:lvl6pPr>
            <a:lvl7pPr marL="2467610" indent="0">
              <a:buNone/>
              <a:defRPr sz="800"/>
            </a:lvl7pPr>
            <a:lvl8pPr marL="2879090" indent="0">
              <a:buNone/>
              <a:defRPr sz="800"/>
            </a:lvl8pPr>
            <a:lvl9pPr marL="3290570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0" hangingPunct="0">
              <a:buNone/>
            </a:pPr>
            <a:r>
              <a:rPr lang="en-GB" altLang="zh-TW" dirty="0">
                <a:latin typeface="Arial" panose="020B0604020202020204" pitchFamily="34" charset="0"/>
              </a:rPr>
              <a:t> </a:t>
            </a:r>
            <a:fld id="{9A0DB2DC-4C9A-4742-B13C-FB6460FD3503}" type="slidenum">
              <a:rPr lang="en-GB" altLang="zh-TW" sz="1000" dirty="0">
                <a:solidFill>
                  <a:srgbClr val="14446C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</a:fld>
            <a:endParaRPr lang="en-GB" altLang="zh-TW" sz="1000" dirty="0">
              <a:solidFill>
                <a:srgbClr val="14446C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0" hangingPunct="0">
              <a:buNone/>
            </a:pPr>
            <a:r>
              <a:rPr lang="en-GB" altLang="zh-TW" dirty="0">
                <a:latin typeface="Arial" panose="020B0604020202020204" pitchFamily="34" charset="0"/>
              </a:rPr>
              <a:t> </a:t>
            </a:r>
            <a:fld id="{9A0DB2DC-4C9A-4742-B13C-FB6460FD3503}" type="slidenum">
              <a:rPr lang="en-GB" altLang="zh-TW" sz="1000" dirty="0">
                <a:solidFill>
                  <a:srgbClr val="14446C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</a:fld>
            <a:endParaRPr lang="en-GB" altLang="zh-TW" sz="1000" dirty="0">
              <a:solidFill>
                <a:srgbClr val="14446C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99250" y="161692"/>
            <a:ext cx="2128694" cy="57582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11751" y="161692"/>
            <a:ext cx="6248977" cy="575829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0" hangingPunct="0">
              <a:buNone/>
            </a:pPr>
            <a:r>
              <a:rPr lang="en-GB" altLang="zh-TW" dirty="0">
                <a:latin typeface="Arial" panose="020B0604020202020204" pitchFamily="34" charset="0"/>
              </a:rPr>
              <a:t> </a:t>
            </a:r>
            <a:fld id="{9A0DB2DC-4C9A-4742-B13C-FB6460FD3503}" type="slidenum">
              <a:rPr lang="en-GB" altLang="zh-TW" sz="1000" dirty="0">
                <a:solidFill>
                  <a:srgbClr val="14446C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</a:fld>
            <a:endParaRPr lang="en-GB" altLang="zh-TW" sz="1000" dirty="0">
              <a:solidFill>
                <a:srgbClr val="14446C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565" indent="0">
              <a:buNone/>
              <a:defRPr sz="1800"/>
            </a:lvl2pPr>
            <a:lvl3pPr marL="913765" indent="0">
              <a:buNone/>
              <a:defRPr sz="1600"/>
            </a:lvl3pPr>
            <a:lvl4pPr marL="1370330" indent="0">
              <a:buNone/>
              <a:defRPr sz="1400"/>
            </a:lvl4pPr>
            <a:lvl5pPr marL="1826895" indent="0">
              <a:buNone/>
              <a:defRPr sz="1400"/>
            </a:lvl5pPr>
            <a:lvl6pPr marL="2284095" indent="0">
              <a:buNone/>
              <a:defRPr sz="1400"/>
            </a:lvl6pPr>
            <a:lvl7pPr marL="2740660" indent="0">
              <a:buNone/>
              <a:defRPr sz="1400"/>
            </a:lvl7pPr>
            <a:lvl8pPr marL="3197225" indent="0">
              <a:buNone/>
              <a:defRPr sz="1400"/>
            </a:lvl8pPr>
            <a:lvl9pPr marL="3654425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/>
            </a:fld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>
              <a:buNone/>
            </a:pPr>
            <a:r>
              <a:rPr dirty="0"/>
              <a:t>©</a:t>
            </a:r>
            <a:r>
              <a:rPr lang="en-US" altLang="x-none" sz="1100" dirty="0">
                <a:solidFill>
                  <a:schemeClr val="bg2"/>
                </a:solidFill>
                <a:latin typeface="Verdana" panose="020B0604030504040204" pitchFamily="34" charset="0"/>
              </a:rPr>
              <a:t> PMSOFT</a:t>
            </a:r>
            <a:r>
              <a:rPr sz="1100" dirty="0">
                <a:solidFill>
                  <a:schemeClr val="bg2"/>
                </a:solidFill>
                <a:latin typeface="Verdana" panose="020B0604030504040204" pitchFamily="34" charset="0"/>
              </a:rPr>
              <a:t> 2010 год</a:t>
            </a:r>
            <a:endParaRPr sz="1100" dirty="0">
              <a:solidFill>
                <a:schemeClr val="bg2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311729" y="161636"/>
            <a:ext cx="8432512" cy="81539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11728" y="1628014"/>
            <a:ext cx="4188114" cy="20767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38411" y="1628014"/>
            <a:ext cx="4189557" cy="20767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311728" y="3843194"/>
            <a:ext cx="4188114" cy="20767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38411" y="3843194"/>
            <a:ext cx="4189557" cy="20767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0" hangingPunct="0">
              <a:buNone/>
            </a:pPr>
            <a:r>
              <a:rPr lang="en-GB" altLang="zh-TW" dirty="0">
                <a:latin typeface="Arial" panose="020B0604020202020204" pitchFamily="34" charset="0"/>
              </a:rPr>
              <a:t> </a:t>
            </a:r>
            <a:fld id="{9A0DB2DC-4C9A-4742-B13C-FB6460FD3503}" type="slidenum">
              <a:rPr lang="en-GB" altLang="zh-TW" sz="1000" dirty="0">
                <a:solidFill>
                  <a:srgbClr val="14446C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</a:fld>
            <a:endParaRPr lang="en-GB" altLang="zh-TW" sz="1000" dirty="0">
              <a:solidFill>
                <a:srgbClr val="14446C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729" y="161636"/>
            <a:ext cx="8432512" cy="81539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 hasCustomPrompt="1"/>
          </p:nvPr>
        </p:nvSpPr>
        <p:spPr>
          <a:xfrm>
            <a:off x="311727" y="1628013"/>
            <a:ext cx="8516216" cy="4292023"/>
          </a:xfrm>
        </p:spPr>
        <p:txBody>
          <a:bodyPr vert="horz" wrap="square" lIns="0" tIns="41147" rIns="0" bIns="41147" numCol="1" anchor="t" anchorCtr="0" compatLnSpc="1"/>
          <a:lstStyle/>
          <a:p>
            <a:pPr marL="304800" marR="0" lvl="0" indent="-3048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0" lang="ru-RU" sz="11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Вставка таблицы</a:t>
            </a:r>
            <a:endParaRPr kumimoji="0" lang="ru-RU" sz="11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0" hangingPunct="0">
              <a:buNone/>
            </a:pPr>
            <a:r>
              <a:rPr lang="en-GB" altLang="zh-TW" dirty="0">
                <a:latin typeface="Arial" panose="020B0604020202020204" pitchFamily="34" charset="0"/>
              </a:rPr>
              <a:t> </a:t>
            </a:r>
            <a:fld id="{9A0DB2DC-4C9A-4742-B13C-FB6460FD3503}" type="slidenum">
              <a:rPr lang="en-GB" altLang="zh-TW" sz="1000" dirty="0">
                <a:solidFill>
                  <a:srgbClr val="14446C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</a:fld>
            <a:endParaRPr lang="en-GB" altLang="zh-TW" sz="1000" dirty="0">
              <a:solidFill>
                <a:srgbClr val="14446C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Line 67"/>
          <p:cNvSpPr>
            <a:spLocks noChangeShapeType="1"/>
          </p:cNvSpPr>
          <p:nvPr/>
        </p:nvSpPr>
        <p:spPr bwMode="auto">
          <a:xfrm>
            <a:off x="8785225" y="2516188"/>
            <a:ext cx="0" cy="133985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</a:ln>
        </p:spPr>
        <p:txBody>
          <a:bodyPr lIns="0" tIns="0" rIns="0" bIns="0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57347" name="Group 69"/>
          <p:cNvGrpSpPr/>
          <p:nvPr/>
        </p:nvGrpSpPr>
        <p:grpSpPr>
          <a:xfrm>
            <a:off x="-1014412" y="344488"/>
            <a:ext cx="877887" cy="4470400"/>
            <a:chOff x="-703" y="239"/>
            <a:chExt cx="608" cy="3097"/>
          </a:xfrm>
        </p:grpSpPr>
        <p:sp>
          <p:nvSpPr>
            <p:cNvPr id="29" name="LAYOUT HEADER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-703" y="239"/>
              <a:ext cx="599" cy="137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38100"/>
            <a:lstStyle>
              <a:lvl1pPr>
                <a:defRPr sz="1300" b="1">
                  <a:solidFill>
                    <a:srgbClr val="164463"/>
                  </a:solidFill>
                  <a:latin typeface="Arial" panose="020B0604020202020204" pitchFamily="34" charset="0"/>
                  <a:ea typeface="Batang" pitchFamily="18" charset="-127"/>
                </a:defRPr>
              </a:lvl1pPr>
              <a:lvl2pPr marL="742950" indent="-285750">
                <a:defRPr sz="1300" b="1">
                  <a:solidFill>
                    <a:srgbClr val="164463"/>
                  </a:solidFill>
                  <a:latin typeface="Arial" panose="020B0604020202020204" pitchFamily="34" charset="0"/>
                  <a:ea typeface="Batang" pitchFamily="18" charset="-127"/>
                </a:defRPr>
              </a:lvl2pPr>
              <a:lvl3pPr marL="1143000" indent="-228600">
                <a:defRPr sz="1300" b="1">
                  <a:solidFill>
                    <a:srgbClr val="164463"/>
                  </a:solidFill>
                  <a:latin typeface="Arial" panose="020B0604020202020204" pitchFamily="34" charset="0"/>
                  <a:ea typeface="Batang" pitchFamily="18" charset="-127"/>
                </a:defRPr>
              </a:lvl3pPr>
              <a:lvl4pPr marL="1600200" indent="-228600">
                <a:defRPr sz="1300" b="1">
                  <a:solidFill>
                    <a:srgbClr val="164463"/>
                  </a:solidFill>
                  <a:latin typeface="Arial" panose="020B0604020202020204" pitchFamily="34" charset="0"/>
                  <a:ea typeface="Batang" pitchFamily="18" charset="-127"/>
                </a:defRPr>
              </a:lvl4pPr>
              <a:lvl5pPr marL="2057400" indent="-228600">
                <a:defRPr sz="1300" b="1">
                  <a:solidFill>
                    <a:srgbClr val="164463"/>
                  </a:solidFill>
                  <a:latin typeface="Arial" panose="020B0604020202020204" pitchFamily="34" charset="0"/>
                  <a:ea typeface="Batang" pitchFamily="18" charset="-127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300" b="1">
                  <a:solidFill>
                    <a:srgbClr val="164463"/>
                  </a:solidFill>
                  <a:latin typeface="Arial" panose="020B0604020202020204" pitchFamily="34" charset="0"/>
                  <a:ea typeface="Batang" pitchFamily="18" charset="-127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300" b="1">
                  <a:solidFill>
                    <a:srgbClr val="164463"/>
                  </a:solidFill>
                  <a:latin typeface="Arial" panose="020B0604020202020204" pitchFamily="34" charset="0"/>
                  <a:ea typeface="Batang" pitchFamily="18" charset="-127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300" b="1">
                  <a:solidFill>
                    <a:srgbClr val="164463"/>
                  </a:solidFill>
                  <a:latin typeface="Arial" panose="020B0604020202020204" pitchFamily="34" charset="0"/>
                  <a:ea typeface="Batang" pitchFamily="18" charset="-127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300" b="1">
                  <a:solidFill>
                    <a:srgbClr val="164463"/>
                  </a:solidFill>
                  <a:latin typeface="Arial" panose="020B0604020202020204" pitchFamily="34" charset="0"/>
                  <a:ea typeface="Batang" pitchFamily="18" charset="-127"/>
                </a:defRPr>
              </a:lvl9pPr>
            </a:lstStyle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Colour palette</a:t>
              </a:r>
              <a:endParaRPr kumimoji="0" lang="en-GB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30" name="Rectangle 71"/>
            <p:cNvSpPr>
              <a:spLocks noChangeArrowheads="1"/>
            </p:cNvSpPr>
            <p:nvPr/>
          </p:nvSpPr>
          <p:spPr bwMode="gray">
            <a:xfrm rot="-5400000">
              <a:off x="-713" y="2328"/>
              <a:ext cx="276" cy="254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236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236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236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1" name="Rectangle 72"/>
            <p:cNvSpPr>
              <a:spLocks noChangeArrowheads="1"/>
            </p:cNvSpPr>
            <p:nvPr/>
          </p:nvSpPr>
          <p:spPr bwMode="gray">
            <a:xfrm rot="-5400000">
              <a:off x="-713" y="1212"/>
              <a:ext cx="274" cy="2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2" name="Rectangle 73"/>
            <p:cNvSpPr>
              <a:spLocks noChangeArrowheads="1"/>
            </p:cNvSpPr>
            <p:nvPr/>
          </p:nvSpPr>
          <p:spPr bwMode="gray">
            <a:xfrm rot="-5400000">
              <a:off x="-713" y="469"/>
              <a:ext cx="274" cy="25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35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108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176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" name="Rectangle 74"/>
            <p:cNvSpPr>
              <a:spLocks noChangeArrowheads="1"/>
            </p:cNvSpPr>
            <p:nvPr/>
          </p:nvSpPr>
          <p:spPr bwMode="gray">
            <a:xfrm rot="-5400000">
              <a:off x="-707" y="2701"/>
              <a:ext cx="275" cy="254"/>
            </a:xfrm>
            <a:prstGeom prst="rect">
              <a:avLst/>
            </a:prstGeom>
            <a:solidFill>
              <a:srgbClr val="B5CEE5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181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206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229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4" name="Rectangle 75"/>
            <p:cNvSpPr>
              <a:spLocks noChangeArrowheads="1"/>
            </p:cNvSpPr>
            <p:nvPr/>
          </p:nvSpPr>
          <p:spPr bwMode="gray">
            <a:xfrm rot="-5400000">
              <a:off x="-707" y="839"/>
              <a:ext cx="275" cy="25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151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151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151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5" name="Rectangle 76"/>
            <p:cNvSpPr>
              <a:spLocks noChangeArrowheads="1"/>
            </p:cNvSpPr>
            <p:nvPr/>
          </p:nvSpPr>
          <p:spPr bwMode="gray">
            <a:xfrm rot="-5400000">
              <a:off x="-713" y="1956"/>
              <a:ext cx="274" cy="254"/>
            </a:xfrm>
            <a:prstGeom prst="rect">
              <a:avLst/>
            </a:prstGeom>
            <a:solidFill>
              <a:srgbClr val="D60500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214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5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" name="Rectangle 77"/>
            <p:cNvSpPr>
              <a:spLocks noChangeArrowheads="1"/>
            </p:cNvSpPr>
            <p:nvPr/>
          </p:nvSpPr>
          <p:spPr bwMode="gray">
            <a:xfrm rot="-5400000">
              <a:off x="-713" y="3072"/>
              <a:ext cx="274" cy="254"/>
            </a:xfrm>
            <a:prstGeom prst="rect">
              <a:avLst/>
            </a:prstGeom>
            <a:solidFill>
              <a:srgbClr val="4981BF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73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129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191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7" name="Rectangle 78"/>
            <p:cNvSpPr>
              <a:spLocks noChangeArrowheads="1"/>
            </p:cNvSpPr>
            <p:nvPr/>
          </p:nvSpPr>
          <p:spPr bwMode="gray">
            <a:xfrm rot="-5400000">
              <a:off x="-713" y="1584"/>
              <a:ext cx="274" cy="25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68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108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8" name="Rectangle 79"/>
            <p:cNvSpPr>
              <a:spLocks noChangeArrowheads="1"/>
            </p:cNvSpPr>
            <p:nvPr/>
          </p:nvSpPr>
          <p:spPr bwMode="gray">
            <a:xfrm rot="-5400000">
              <a:off x="-359" y="2328"/>
              <a:ext cx="276" cy="254"/>
            </a:xfrm>
            <a:prstGeom prst="rect">
              <a:avLst/>
            </a:prstGeom>
            <a:solidFill>
              <a:srgbClr val="4095DC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64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149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220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9" name="Rectangle 80"/>
            <p:cNvSpPr>
              <a:spLocks noChangeArrowheads="1"/>
            </p:cNvSpPr>
            <p:nvPr/>
          </p:nvSpPr>
          <p:spPr bwMode="gray">
            <a:xfrm rot="-5400000">
              <a:off x="-359" y="1212"/>
              <a:ext cx="274" cy="25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226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229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234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0" name="Rectangle 81"/>
            <p:cNvSpPr>
              <a:spLocks noChangeArrowheads="1"/>
            </p:cNvSpPr>
            <p:nvPr/>
          </p:nvSpPr>
          <p:spPr bwMode="gray">
            <a:xfrm rot="-5400000">
              <a:off x="-359" y="469"/>
              <a:ext cx="274" cy="25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204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221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237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1" name="Rectangle 82"/>
            <p:cNvSpPr>
              <a:spLocks noChangeArrowheads="1"/>
            </p:cNvSpPr>
            <p:nvPr/>
          </p:nvSpPr>
          <p:spPr bwMode="gray">
            <a:xfrm rot="-5400000">
              <a:off x="-353" y="2701"/>
              <a:ext cx="275" cy="254"/>
            </a:xfrm>
            <a:prstGeom prst="rect">
              <a:avLst/>
            </a:prstGeom>
            <a:solidFill>
              <a:srgbClr val="F8CDA2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248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205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162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2" name="Rectangle 83"/>
            <p:cNvSpPr>
              <a:spLocks noChangeArrowheads="1"/>
            </p:cNvSpPr>
            <p:nvPr/>
          </p:nvSpPr>
          <p:spPr bwMode="gray">
            <a:xfrm rot="-5400000">
              <a:off x="-353" y="839"/>
              <a:ext cx="275" cy="25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240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146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48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" name="Rectangle 84"/>
            <p:cNvSpPr>
              <a:spLocks noChangeArrowheads="1"/>
            </p:cNvSpPr>
            <p:nvPr/>
          </p:nvSpPr>
          <p:spPr bwMode="gray">
            <a:xfrm rot="-5400000">
              <a:off x="-359" y="1956"/>
              <a:ext cx="274" cy="254"/>
            </a:xfrm>
            <a:prstGeom prst="rect">
              <a:avLst/>
            </a:prstGeom>
            <a:solidFill>
              <a:srgbClr val="A6AFBE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166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175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190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4" name="Rectangle 85"/>
            <p:cNvSpPr>
              <a:spLocks noChangeArrowheads="1"/>
            </p:cNvSpPr>
            <p:nvPr/>
          </p:nvSpPr>
          <p:spPr bwMode="gray">
            <a:xfrm rot="-5400000">
              <a:off x="-359" y="3072"/>
              <a:ext cx="274" cy="254"/>
            </a:xfrm>
            <a:prstGeom prst="rect">
              <a:avLst/>
            </a:prstGeom>
            <a:solidFill>
              <a:srgbClr val="E18E8B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225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142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139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5" name="Rectangle 86"/>
            <p:cNvSpPr>
              <a:spLocks noChangeArrowheads="1"/>
            </p:cNvSpPr>
            <p:nvPr/>
          </p:nvSpPr>
          <p:spPr bwMode="gray">
            <a:xfrm rot="-5400000">
              <a:off x="-359" y="1584"/>
              <a:ext cx="274" cy="254"/>
            </a:xfrm>
            <a:prstGeom prst="rect">
              <a:avLst/>
            </a:prstGeom>
            <a:solidFill>
              <a:srgbClr val="8BAED6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139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174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214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57348" name="Picture 23" descr="Norilsk Nickel_PBCover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65100" y="698500"/>
            <a:ext cx="3378200" cy="1127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13762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529648" y="2436091"/>
            <a:ext cx="8214591" cy="1317625"/>
          </a:xfrm>
        </p:spPr>
        <p:txBody>
          <a:bodyPr lIns="82327" tIns="41179" rIns="82327" bIns="41179"/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GB" noProof="0" smtClean="0"/>
          </a:p>
        </p:txBody>
      </p:sp>
      <p:sp>
        <p:nvSpPr>
          <p:cNvPr id="10137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96710" y="3880716"/>
            <a:ext cx="6227330" cy="789420"/>
          </a:xfrm>
        </p:spPr>
        <p:txBody>
          <a:bodyPr lIns="82327" rIns="82327"/>
          <a:lstStyle>
            <a:lvl1pPr algn="r">
              <a:defRPr sz="1800"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GB" noProof="0" smtClean="0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7" name="PAGE NUMBER"/>
          <p:cNvSpPr>
            <a:spLocks noGrp="1" noChangeArrowheads="1"/>
          </p:cNvSpPr>
          <p:nvPr>
            <p:ph type="sldNum" sz="quarter" idx="4"/>
            <p:custDataLst>
              <p:tags r:id="rId2"/>
            </p:custDataLst>
          </p:nvPr>
        </p:nvSpPr>
        <p:spPr bwMode="black">
          <a:xfrm>
            <a:off x="4605338" y="6308725"/>
            <a:ext cx="374650" cy="387350"/>
          </a:xfrm>
          <a:prstGeom prst="rect">
            <a:avLst/>
          </a:prstGeom>
        </p:spPr>
        <p:txBody>
          <a:bodyPr vert="horz" wrap="none" lIns="0" tIns="0" rIns="0" bIns="0" numCol="1" anchor="ctr" anchorCtr="0" compatLnSpc="1"/>
          <a:p>
            <a:pPr algn="r">
              <a:buNone/>
            </a:pPr>
            <a:r>
              <a:rPr lang="en-GB" altLang="zh-TW" dirty="0">
                <a:ea typeface="Arial Unicode MS" panose="020B0604020202020204" pitchFamily="34" charset="-128"/>
              </a:rPr>
              <a:t> </a:t>
            </a:r>
            <a:fld id="{9A0DB2DC-4C9A-4742-B13C-FB6460FD3503}" type="slidenum">
              <a:rPr lang="en-GB" altLang="zh-TW" dirty="0">
                <a:ea typeface="Arial Unicode MS" panose="020B0604020202020204" pitchFamily="34" charset="-128"/>
              </a:rPr>
            </a:fld>
            <a:endParaRPr lang="en-GB" altLang="zh-TW" dirty="0"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3038" y="4407573"/>
            <a:ext cx="7771534" cy="1360921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3038" y="2906568"/>
            <a:ext cx="7771534" cy="1500909"/>
          </a:xfrm>
        </p:spPr>
        <p:txBody>
          <a:bodyPr anchor="b"/>
          <a:lstStyle>
            <a:lvl1pPr marL="0" indent="0">
              <a:buNone/>
              <a:defRPr sz="1800"/>
            </a:lvl1pPr>
            <a:lvl2pPr marL="411480" indent="0">
              <a:buNone/>
              <a:defRPr sz="1600"/>
            </a:lvl2pPr>
            <a:lvl3pPr marL="823595" indent="0">
              <a:buNone/>
              <a:defRPr sz="1500"/>
            </a:lvl3pPr>
            <a:lvl4pPr marL="1235075" indent="0">
              <a:buNone/>
              <a:defRPr sz="1300"/>
            </a:lvl4pPr>
            <a:lvl5pPr marL="1646555" indent="0">
              <a:buNone/>
              <a:defRPr sz="1300"/>
            </a:lvl5pPr>
            <a:lvl6pPr marL="2058035" indent="0">
              <a:buNone/>
              <a:defRPr sz="1300"/>
            </a:lvl6pPr>
            <a:lvl7pPr marL="2470150" indent="0">
              <a:buNone/>
              <a:defRPr sz="1300"/>
            </a:lvl7pPr>
            <a:lvl8pPr marL="2881630" indent="0">
              <a:buNone/>
              <a:defRPr sz="1300"/>
            </a:lvl8pPr>
            <a:lvl9pPr marL="3293110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27" name="PAGE NUMBER"/>
          <p:cNvSpPr>
            <a:spLocks noGrp="1" noChangeArrowheads="1"/>
          </p:cNvSpPr>
          <p:nvPr>
            <p:ph type="sldNum" sz="quarter" idx="4"/>
            <p:custDataLst>
              <p:tags r:id="rId2"/>
            </p:custDataLst>
          </p:nvPr>
        </p:nvSpPr>
        <p:spPr bwMode="black">
          <a:xfrm>
            <a:off x="4605338" y="6308725"/>
            <a:ext cx="374650" cy="387350"/>
          </a:xfrm>
          <a:prstGeom prst="rect">
            <a:avLst/>
          </a:prstGeom>
        </p:spPr>
        <p:txBody>
          <a:bodyPr vert="horz" wrap="none" lIns="0" tIns="0" rIns="0" bIns="0" numCol="1" anchor="ctr" anchorCtr="0" compatLnSpc="1"/>
          <a:p>
            <a:pPr algn="r">
              <a:buNone/>
            </a:pPr>
            <a:r>
              <a:rPr lang="en-GB" altLang="zh-TW" dirty="0">
                <a:ea typeface="Arial Unicode MS" panose="020B0604020202020204" pitchFamily="34" charset="-128"/>
              </a:rPr>
              <a:t> </a:t>
            </a:r>
            <a:fld id="{9A0DB2DC-4C9A-4742-B13C-FB6460FD3503}" type="slidenum">
              <a:rPr lang="en-GB" altLang="zh-TW" dirty="0">
                <a:ea typeface="Arial Unicode MS" panose="020B0604020202020204" pitchFamily="34" charset="-128"/>
              </a:rPr>
            </a:fld>
            <a:endParaRPr lang="en-GB" altLang="zh-TW" dirty="0"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11728" y="1628004"/>
            <a:ext cx="4188114" cy="429202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38411" y="1628004"/>
            <a:ext cx="4189557" cy="429202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7" name="PAGE NUMBER"/>
          <p:cNvSpPr>
            <a:spLocks noGrp="1" noChangeArrowheads="1"/>
          </p:cNvSpPr>
          <p:nvPr>
            <p:ph type="sldNum" sz="quarter" idx="4"/>
            <p:custDataLst>
              <p:tags r:id="rId2"/>
            </p:custDataLst>
          </p:nvPr>
        </p:nvSpPr>
        <p:spPr bwMode="black">
          <a:xfrm>
            <a:off x="4605338" y="6308725"/>
            <a:ext cx="374650" cy="387350"/>
          </a:xfrm>
          <a:prstGeom prst="rect">
            <a:avLst/>
          </a:prstGeom>
        </p:spPr>
        <p:txBody>
          <a:bodyPr vert="horz" wrap="none" lIns="0" tIns="0" rIns="0" bIns="0" numCol="1" anchor="ctr" anchorCtr="0" compatLnSpc="1"/>
          <a:p>
            <a:pPr algn="r">
              <a:buNone/>
            </a:pPr>
            <a:r>
              <a:rPr lang="en-GB" altLang="zh-TW" dirty="0">
                <a:ea typeface="Arial Unicode MS" panose="020B0604020202020204" pitchFamily="34" charset="-128"/>
              </a:rPr>
              <a:t> </a:t>
            </a:r>
            <a:fld id="{9A0DB2DC-4C9A-4742-B13C-FB6460FD3503}" type="slidenum">
              <a:rPr lang="en-GB" altLang="zh-TW" dirty="0">
                <a:ea typeface="Arial Unicode MS" panose="020B0604020202020204" pitchFamily="34" charset="-128"/>
              </a:rPr>
            </a:fld>
            <a:endParaRPr lang="en-GB" altLang="zh-TW" dirty="0"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519" y="274205"/>
            <a:ext cx="822902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489" y="1535550"/>
            <a:ext cx="4039465" cy="63933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3595" indent="0">
              <a:buNone/>
              <a:defRPr sz="1600" b="1"/>
            </a:lvl3pPr>
            <a:lvl4pPr marL="1235075" indent="0">
              <a:buNone/>
              <a:defRPr sz="1500" b="1"/>
            </a:lvl4pPr>
            <a:lvl5pPr marL="1646555" indent="0">
              <a:buNone/>
              <a:defRPr sz="1500" b="1"/>
            </a:lvl5pPr>
            <a:lvl6pPr marL="2058035" indent="0">
              <a:buNone/>
              <a:defRPr sz="1500" b="1"/>
            </a:lvl6pPr>
            <a:lvl7pPr marL="2470150" indent="0">
              <a:buNone/>
              <a:defRPr sz="1500" b="1"/>
            </a:lvl7pPr>
            <a:lvl8pPr marL="2881630" indent="0">
              <a:buNone/>
              <a:defRPr sz="1500" b="1"/>
            </a:lvl8pPr>
            <a:lvl9pPr marL="3293110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489" y="2174879"/>
            <a:ext cx="4039465" cy="395143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606" y="1535550"/>
            <a:ext cx="4040909" cy="63933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3595" indent="0">
              <a:buNone/>
              <a:defRPr sz="1600" b="1"/>
            </a:lvl3pPr>
            <a:lvl4pPr marL="1235075" indent="0">
              <a:buNone/>
              <a:defRPr sz="1500" b="1"/>
            </a:lvl4pPr>
            <a:lvl5pPr marL="1646555" indent="0">
              <a:buNone/>
              <a:defRPr sz="1500" b="1"/>
            </a:lvl5pPr>
            <a:lvl6pPr marL="2058035" indent="0">
              <a:buNone/>
              <a:defRPr sz="1500" b="1"/>
            </a:lvl6pPr>
            <a:lvl7pPr marL="2470150" indent="0">
              <a:buNone/>
              <a:defRPr sz="1500" b="1"/>
            </a:lvl7pPr>
            <a:lvl8pPr marL="2881630" indent="0">
              <a:buNone/>
              <a:defRPr sz="1500" b="1"/>
            </a:lvl8pPr>
            <a:lvl9pPr marL="3293110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606" y="2174879"/>
            <a:ext cx="4040909" cy="395143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7" name="PAGE NUMBER"/>
          <p:cNvSpPr>
            <a:spLocks noGrp="1" noChangeArrowheads="1"/>
          </p:cNvSpPr>
          <p:nvPr>
            <p:ph type="sldNum" sz="quarter" idx="14"/>
            <p:custDataLst>
              <p:tags r:id="rId2"/>
            </p:custDataLst>
          </p:nvPr>
        </p:nvSpPr>
        <p:spPr bwMode="black">
          <a:xfrm>
            <a:off x="4605338" y="6308725"/>
            <a:ext cx="374650" cy="387350"/>
          </a:xfrm>
          <a:prstGeom prst="rect">
            <a:avLst/>
          </a:prstGeom>
        </p:spPr>
        <p:txBody>
          <a:bodyPr vert="horz" wrap="none" lIns="0" tIns="0" rIns="0" bIns="0" numCol="1" anchor="ctr" anchorCtr="0" compatLnSpc="1"/>
          <a:p>
            <a:pPr algn="r">
              <a:buNone/>
            </a:pPr>
            <a:r>
              <a:rPr lang="en-GB" altLang="zh-TW" dirty="0">
                <a:ea typeface="Arial Unicode MS" panose="020B0604020202020204" pitchFamily="34" charset="-128"/>
              </a:rPr>
              <a:t> </a:t>
            </a:r>
            <a:fld id="{9A0DB2DC-4C9A-4742-B13C-FB6460FD3503}" type="slidenum">
              <a:rPr lang="en-GB" altLang="zh-TW" dirty="0">
                <a:ea typeface="Arial Unicode MS" panose="020B0604020202020204" pitchFamily="34" charset="-128"/>
              </a:rPr>
            </a:fld>
            <a:endParaRPr lang="en-GB" altLang="zh-TW" dirty="0"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7" name="PAGE NUMBER"/>
          <p:cNvSpPr>
            <a:spLocks noGrp="1" noChangeArrowheads="1"/>
          </p:cNvSpPr>
          <p:nvPr>
            <p:ph type="sldNum" sz="quarter" idx="4"/>
            <p:custDataLst>
              <p:tags r:id="rId2"/>
            </p:custDataLst>
          </p:nvPr>
        </p:nvSpPr>
        <p:spPr bwMode="black">
          <a:xfrm>
            <a:off x="4605338" y="6308725"/>
            <a:ext cx="374650" cy="387350"/>
          </a:xfrm>
          <a:prstGeom prst="rect">
            <a:avLst/>
          </a:prstGeom>
        </p:spPr>
        <p:txBody>
          <a:bodyPr vert="horz" wrap="none" lIns="0" tIns="0" rIns="0" bIns="0" numCol="1" anchor="ctr" anchorCtr="0" compatLnSpc="1"/>
          <a:p>
            <a:pPr algn="r">
              <a:buNone/>
            </a:pPr>
            <a:r>
              <a:rPr lang="en-GB" altLang="zh-TW" dirty="0">
                <a:ea typeface="Arial Unicode MS" panose="020B0604020202020204" pitchFamily="34" charset="-128"/>
              </a:rPr>
              <a:t> </a:t>
            </a:r>
            <a:fld id="{9A0DB2DC-4C9A-4742-B13C-FB6460FD3503}" type="slidenum">
              <a:rPr lang="en-GB" altLang="zh-TW" dirty="0">
                <a:ea typeface="Arial Unicode MS" panose="020B0604020202020204" pitchFamily="34" charset="-128"/>
              </a:rPr>
            </a:fld>
            <a:endParaRPr lang="en-GB" altLang="zh-TW" dirty="0"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AGE NUMBER"/>
          <p:cNvSpPr>
            <a:spLocks noGrp="1" noChangeArrowheads="1"/>
          </p:cNvSpPr>
          <p:nvPr>
            <p:ph type="sldNum" sz="quarter" idx="4"/>
            <p:custDataLst>
              <p:tags r:id="rId2"/>
            </p:custDataLst>
          </p:nvPr>
        </p:nvSpPr>
        <p:spPr bwMode="black">
          <a:xfrm>
            <a:off x="4605338" y="6308725"/>
            <a:ext cx="374650" cy="387350"/>
          </a:xfrm>
          <a:prstGeom prst="rect">
            <a:avLst/>
          </a:prstGeom>
        </p:spPr>
        <p:txBody>
          <a:bodyPr vert="horz" wrap="none" lIns="0" tIns="0" rIns="0" bIns="0" numCol="1" anchor="ctr" anchorCtr="0" compatLnSpc="1"/>
          <a:p>
            <a:pPr algn="r">
              <a:buNone/>
            </a:pPr>
            <a:r>
              <a:rPr lang="en-GB" altLang="zh-TW" dirty="0">
                <a:ea typeface="Arial Unicode MS" panose="020B0604020202020204" pitchFamily="34" charset="-128"/>
              </a:rPr>
              <a:t> </a:t>
            </a:r>
            <a:fld id="{9A0DB2DC-4C9A-4742-B13C-FB6460FD3503}" type="slidenum">
              <a:rPr lang="en-GB" altLang="zh-TW" dirty="0">
                <a:ea typeface="Arial Unicode MS" panose="020B0604020202020204" pitchFamily="34" charset="-128"/>
              </a:rPr>
            </a:fld>
            <a:endParaRPr lang="en-GB" altLang="zh-TW" dirty="0"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495" y="272800"/>
            <a:ext cx="3007591" cy="1161761"/>
          </a:xfrm>
        </p:spPr>
        <p:txBody>
          <a:bodyPr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4762" y="272768"/>
            <a:ext cx="5111750" cy="585354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495" y="1434528"/>
            <a:ext cx="3007591" cy="4691785"/>
          </a:xfrm>
        </p:spPr>
        <p:txBody>
          <a:bodyPr/>
          <a:lstStyle>
            <a:lvl1pPr marL="0" indent="0">
              <a:buNone/>
              <a:defRPr sz="1300"/>
            </a:lvl1pPr>
            <a:lvl2pPr marL="411480" indent="0">
              <a:buNone/>
              <a:defRPr sz="1100"/>
            </a:lvl2pPr>
            <a:lvl3pPr marL="823595" indent="0">
              <a:buNone/>
              <a:defRPr sz="900"/>
            </a:lvl3pPr>
            <a:lvl4pPr marL="1235075" indent="0">
              <a:buNone/>
              <a:defRPr sz="800"/>
            </a:lvl4pPr>
            <a:lvl5pPr marL="1646555" indent="0">
              <a:buNone/>
              <a:defRPr sz="800"/>
            </a:lvl5pPr>
            <a:lvl6pPr marL="2058035" indent="0">
              <a:buNone/>
              <a:defRPr sz="800"/>
            </a:lvl6pPr>
            <a:lvl7pPr marL="2470150" indent="0">
              <a:buNone/>
              <a:defRPr sz="800"/>
            </a:lvl7pPr>
            <a:lvl8pPr marL="2881630" indent="0">
              <a:buNone/>
              <a:defRPr sz="800"/>
            </a:lvl8pPr>
            <a:lvl9pPr marL="3293110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27" name="PAGE NUMBER"/>
          <p:cNvSpPr>
            <a:spLocks noGrp="1" noChangeArrowheads="1"/>
          </p:cNvSpPr>
          <p:nvPr>
            <p:ph type="sldNum" sz="quarter" idx="4"/>
            <p:custDataLst>
              <p:tags r:id="rId2"/>
            </p:custDataLst>
          </p:nvPr>
        </p:nvSpPr>
        <p:spPr bwMode="black">
          <a:xfrm>
            <a:off x="4605338" y="6308725"/>
            <a:ext cx="374650" cy="387350"/>
          </a:xfrm>
          <a:prstGeom prst="rect">
            <a:avLst/>
          </a:prstGeom>
        </p:spPr>
        <p:txBody>
          <a:bodyPr vert="horz" wrap="none" lIns="0" tIns="0" rIns="0" bIns="0" numCol="1" anchor="ctr" anchorCtr="0" compatLnSpc="1"/>
          <a:p>
            <a:pPr algn="r">
              <a:buNone/>
            </a:pPr>
            <a:r>
              <a:rPr lang="en-GB" altLang="zh-TW" dirty="0">
                <a:ea typeface="Arial Unicode MS" panose="020B0604020202020204" pitchFamily="34" charset="-128"/>
              </a:rPr>
              <a:t> </a:t>
            </a:r>
            <a:fld id="{9A0DB2DC-4C9A-4742-B13C-FB6460FD3503}" type="slidenum">
              <a:rPr lang="en-GB" altLang="zh-TW" dirty="0">
                <a:ea typeface="Arial Unicode MS" panose="020B0604020202020204" pitchFamily="34" charset="-128"/>
              </a:rPr>
            </a:fld>
            <a:endParaRPr lang="en-GB" altLang="zh-TW" dirty="0"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74676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1529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33900" y="1371600"/>
            <a:ext cx="41529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/>
            </a:fld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>
              <a:buNone/>
            </a:pPr>
            <a:r>
              <a:rPr dirty="0"/>
              <a:t>©</a:t>
            </a:r>
            <a:r>
              <a:rPr lang="en-US" altLang="x-none" sz="1100" dirty="0">
                <a:solidFill>
                  <a:schemeClr val="bg2"/>
                </a:solidFill>
                <a:latin typeface="Verdana" panose="020B0604030504040204" pitchFamily="34" charset="0"/>
              </a:rPr>
              <a:t> PMSOFT</a:t>
            </a:r>
            <a:r>
              <a:rPr sz="1100" dirty="0">
                <a:solidFill>
                  <a:schemeClr val="bg2"/>
                </a:solidFill>
                <a:latin typeface="Verdana" panose="020B0604030504040204" pitchFamily="34" charset="0"/>
              </a:rPr>
              <a:t> 2010 год</a:t>
            </a:r>
            <a:endParaRPr sz="1100" dirty="0">
              <a:solidFill>
                <a:schemeClr val="bg2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462" y="4800025"/>
            <a:ext cx="5486977" cy="567171"/>
          </a:xfrm>
        </p:spPr>
        <p:txBody>
          <a:bodyPr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462" y="613355"/>
            <a:ext cx="5486977" cy="4114511"/>
          </a:xfrm>
        </p:spPr>
        <p:txBody>
          <a:bodyPr vert="horz" wrap="square" lIns="0" tIns="41179" rIns="0" bIns="41179" numCol="1" anchor="t" anchorCtr="0" compatLnSpc="1"/>
          <a:lstStyle>
            <a:lvl1pPr marL="0" indent="0">
              <a:buNone/>
              <a:defRPr sz="2900"/>
            </a:lvl1pPr>
            <a:lvl2pPr marL="411480" indent="0">
              <a:buNone/>
              <a:defRPr sz="2500"/>
            </a:lvl2pPr>
            <a:lvl3pPr marL="823595" indent="0">
              <a:buNone/>
              <a:defRPr sz="2200"/>
            </a:lvl3pPr>
            <a:lvl4pPr marL="1235075" indent="0">
              <a:buNone/>
              <a:defRPr sz="1800"/>
            </a:lvl4pPr>
            <a:lvl5pPr marL="1646555" indent="0">
              <a:buNone/>
              <a:defRPr sz="1800"/>
            </a:lvl5pPr>
            <a:lvl6pPr marL="2058035" indent="0">
              <a:buNone/>
              <a:defRPr sz="1800"/>
            </a:lvl6pPr>
            <a:lvl7pPr marL="2470150" indent="0">
              <a:buNone/>
              <a:defRPr sz="1800"/>
            </a:lvl7pPr>
            <a:lvl8pPr marL="2881630" indent="0">
              <a:buNone/>
              <a:defRPr sz="1800"/>
            </a:lvl8pPr>
            <a:lvl9pPr marL="3293110" indent="0">
              <a:buNone/>
              <a:defRPr sz="18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FF0000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ru-RU" sz="29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Вставка рисунка</a:t>
            </a:r>
            <a:endParaRPr kumimoji="0" lang="ru-RU" sz="29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462" y="5367289"/>
            <a:ext cx="5486977" cy="805295"/>
          </a:xfrm>
        </p:spPr>
        <p:txBody>
          <a:bodyPr/>
          <a:lstStyle>
            <a:lvl1pPr marL="0" indent="0">
              <a:buNone/>
              <a:defRPr sz="1300"/>
            </a:lvl1pPr>
            <a:lvl2pPr marL="411480" indent="0">
              <a:buNone/>
              <a:defRPr sz="1100"/>
            </a:lvl2pPr>
            <a:lvl3pPr marL="823595" indent="0">
              <a:buNone/>
              <a:defRPr sz="900"/>
            </a:lvl3pPr>
            <a:lvl4pPr marL="1235075" indent="0">
              <a:buNone/>
              <a:defRPr sz="800"/>
            </a:lvl4pPr>
            <a:lvl5pPr marL="1646555" indent="0">
              <a:buNone/>
              <a:defRPr sz="800"/>
            </a:lvl5pPr>
            <a:lvl6pPr marL="2058035" indent="0">
              <a:buNone/>
              <a:defRPr sz="800"/>
            </a:lvl6pPr>
            <a:lvl7pPr marL="2470150" indent="0">
              <a:buNone/>
              <a:defRPr sz="800"/>
            </a:lvl7pPr>
            <a:lvl8pPr marL="2881630" indent="0">
              <a:buNone/>
              <a:defRPr sz="800"/>
            </a:lvl8pPr>
            <a:lvl9pPr marL="3293110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27" name="PAGE NUMBER"/>
          <p:cNvSpPr>
            <a:spLocks noGrp="1" noChangeArrowheads="1"/>
          </p:cNvSpPr>
          <p:nvPr>
            <p:ph type="sldNum" sz="quarter" idx="4"/>
            <p:custDataLst>
              <p:tags r:id="rId2"/>
            </p:custDataLst>
          </p:nvPr>
        </p:nvSpPr>
        <p:spPr bwMode="black">
          <a:xfrm>
            <a:off x="4605338" y="6308725"/>
            <a:ext cx="374650" cy="387350"/>
          </a:xfrm>
          <a:prstGeom prst="rect">
            <a:avLst/>
          </a:prstGeom>
        </p:spPr>
        <p:txBody>
          <a:bodyPr vert="horz" wrap="none" lIns="0" tIns="0" rIns="0" bIns="0" numCol="1" anchor="ctr" anchorCtr="0" compatLnSpc="1"/>
          <a:p>
            <a:pPr algn="r">
              <a:buNone/>
            </a:pPr>
            <a:r>
              <a:rPr lang="en-GB" altLang="zh-TW" dirty="0">
                <a:ea typeface="Arial Unicode MS" panose="020B0604020202020204" pitchFamily="34" charset="-128"/>
              </a:rPr>
              <a:t> </a:t>
            </a:r>
            <a:fld id="{9A0DB2DC-4C9A-4742-B13C-FB6460FD3503}" type="slidenum">
              <a:rPr lang="en-GB" altLang="zh-TW" dirty="0">
                <a:ea typeface="Arial Unicode MS" panose="020B0604020202020204" pitchFamily="34" charset="-128"/>
              </a:rPr>
            </a:fld>
            <a:endParaRPr lang="en-GB" altLang="zh-TW" dirty="0"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7" name="PAGE NUMBER"/>
          <p:cNvSpPr>
            <a:spLocks noGrp="1" noChangeArrowheads="1"/>
          </p:cNvSpPr>
          <p:nvPr>
            <p:ph type="sldNum" sz="quarter" idx="4"/>
            <p:custDataLst>
              <p:tags r:id="rId2"/>
            </p:custDataLst>
          </p:nvPr>
        </p:nvSpPr>
        <p:spPr bwMode="black">
          <a:xfrm>
            <a:off x="4605338" y="6308725"/>
            <a:ext cx="374650" cy="387350"/>
          </a:xfrm>
          <a:prstGeom prst="rect">
            <a:avLst/>
          </a:prstGeom>
        </p:spPr>
        <p:txBody>
          <a:bodyPr vert="horz" wrap="none" lIns="0" tIns="0" rIns="0" bIns="0" numCol="1" anchor="ctr" anchorCtr="0" compatLnSpc="1"/>
          <a:p>
            <a:pPr algn="r">
              <a:buNone/>
            </a:pPr>
            <a:r>
              <a:rPr lang="en-GB" altLang="zh-TW" dirty="0">
                <a:ea typeface="Arial Unicode MS" panose="020B0604020202020204" pitchFamily="34" charset="-128"/>
              </a:rPr>
              <a:t> </a:t>
            </a:r>
            <a:fld id="{9A0DB2DC-4C9A-4742-B13C-FB6460FD3503}" type="slidenum">
              <a:rPr lang="en-GB" altLang="zh-TW" dirty="0">
                <a:ea typeface="Arial Unicode MS" panose="020B0604020202020204" pitchFamily="34" charset="-128"/>
              </a:rPr>
            </a:fld>
            <a:endParaRPr lang="en-GB" altLang="zh-TW" dirty="0"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99250" y="161683"/>
            <a:ext cx="2128694" cy="57582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11742" y="161683"/>
            <a:ext cx="6248977" cy="575829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7" name="PAGE NUMBER"/>
          <p:cNvSpPr>
            <a:spLocks noGrp="1" noChangeArrowheads="1"/>
          </p:cNvSpPr>
          <p:nvPr>
            <p:ph type="sldNum" sz="quarter" idx="4"/>
            <p:custDataLst>
              <p:tags r:id="rId2"/>
            </p:custDataLst>
          </p:nvPr>
        </p:nvSpPr>
        <p:spPr bwMode="black">
          <a:xfrm>
            <a:off x="4605338" y="6308725"/>
            <a:ext cx="374650" cy="387350"/>
          </a:xfrm>
          <a:prstGeom prst="rect">
            <a:avLst/>
          </a:prstGeom>
        </p:spPr>
        <p:txBody>
          <a:bodyPr vert="horz" wrap="none" lIns="0" tIns="0" rIns="0" bIns="0" numCol="1" anchor="ctr" anchorCtr="0" compatLnSpc="1"/>
          <a:p>
            <a:pPr algn="r">
              <a:buNone/>
            </a:pPr>
            <a:r>
              <a:rPr lang="en-GB" altLang="zh-TW" dirty="0">
                <a:ea typeface="Arial Unicode MS" panose="020B0604020202020204" pitchFamily="34" charset="-128"/>
              </a:rPr>
              <a:t> </a:t>
            </a:r>
            <a:fld id="{9A0DB2DC-4C9A-4742-B13C-FB6460FD3503}" type="slidenum">
              <a:rPr lang="en-GB" altLang="zh-TW" dirty="0">
                <a:ea typeface="Arial Unicode MS" panose="020B0604020202020204" pitchFamily="34" charset="-128"/>
              </a:rPr>
            </a:fld>
            <a:endParaRPr lang="en-GB" altLang="zh-TW" dirty="0"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311729" y="161636"/>
            <a:ext cx="8432512" cy="81539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11728" y="1628005"/>
            <a:ext cx="4188114" cy="20767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38411" y="1628005"/>
            <a:ext cx="4189557" cy="20767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311728" y="3843194"/>
            <a:ext cx="4188114" cy="20767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38411" y="3843194"/>
            <a:ext cx="4189557" cy="20767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0" hangingPunct="0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729" y="161636"/>
            <a:ext cx="8432512" cy="81539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 hasCustomPrompt="1"/>
          </p:nvPr>
        </p:nvSpPr>
        <p:spPr>
          <a:xfrm>
            <a:off x="311727" y="1628004"/>
            <a:ext cx="8516216" cy="4292023"/>
          </a:xfrm>
        </p:spPr>
        <p:txBody>
          <a:bodyPr vert="horz" wrap="square" lIns="0" tIns="41179" rIns="0" bIns="41179" numCol="1" anchor="t" anchorCtr="0" compatLnSpc="1"/>
          <a:lstStyle/>
          <a:p>
            <a:pPr marL="304800" marR="0" lvl="0" indent="-3048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0" lang="ru-RU" sz="11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Вставка таблицы</a:t>
            </a:r>
            <a:endParaRPr kumimoji="0" lang="ru-RU" sz="11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0" hangingPunct="0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355" tIns="45679" rIns="91355" bIns="45679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9"/>
            <a:ext cx="4038600" cy="4525963"/>
          </a:xfrm>
          <a:prstGeom prst="rect">
            <a:avLst/>
          </a:prstGeom>
        </p:spPr>
        <p:txBody>
          <a:bodyPr lIns="91355" tIns="45679" rIns="91355" bIns="45679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9"/>
            <a:ext cx="4038600" cy="4525963"/>
          </a:xfrm>
          <a:prstGeom prst="rect">
            <a:avLst/>
          </a:prstGeom>
        </p:spPr>
        <p:txBody>
          <a:bodyPr lIns="91355" tIns="45679" rIns="91355" bIns="45679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7" name="Rectangle 4"/>
          <p:cNvSpPr>
            <a:spLocks noGrp="1" noChangeArrowheads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lIns="91355" tIns="45679" rIns="91355" bIns="4567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ED66148-091A-43FA-A9E9-0956E9319FE0}" type="datetimeFigureOut"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lIns="91355" tIns="45679" rIns="91355" bIns="4567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Rectangle 6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none" lIns="91355" tIns="45679" rIns="91355" bIns="45679" numCol="1" anchor="ctr" anchorCtr="0" compatLnSpc="1"/>
          <a:p>
            <a:pPr algn="r">
              <a:buNone/>
            </a:pPr>
            <a:fld id="{9A0DB2DC-4C9A-4742-B13C-FB6460FD3503}" type="slidenum">
              <a:rPr lang="ru-RU" dirty="0">
                <a:ea typeface="Arial Unicode MS" panose="020B0604020202020204" pitchFamily="34" charset="-128"/>
              </a:rPr>
            </a:fld>
            <a:endParaRPr lang="ru-RU" dirty="0"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Line 67"/>
          <p:cNvSpPr>
            <a:spLocks noChangeShapeType="1"/>
          </p:cNvSpPr>
          <p:nvPr/>
        </p:nvSpPr>
        <p:spPr bwMode="auto">
          <a:xfrm>
            <a:off x="8785225" y="2516188"/>
            <a:ext cx="0" cy="133985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</a:ln>
        </p:spPr>
        <p:txBody>
          <a:bodyPr lIns="0" tIns="0" rIns="0" bIns="0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/>
            </a:endParaRPr>
          </a:p>
        </p:txBody>
      </p:sp>
      <p:grpSp>
        <p:nvGrpSpPr>
          <p:cNvPr id="71686" name="Group 69"/>
          <p:cNvGrpSpPr/>
          <p:nvPr/>
        </p:nvGrpSpPr>
        <p:grpSpPr>
          <a:xfrm>
            <a:off x="-1014412" y="344488"/>
            <a:ext cx="877887" cy="4470400"/>
            <a:chOff x="-703" y="239"/>
            <a:chExt cx="608" cy="3097"/>
          </a:xfrm>
        </p:grpSpPr>
        <p:sp>
          <p:nvSpPr>
            <p:cNvPr id="29" name="LAYOUT HEADER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-703" y="239"/>
              <a:ext cx="599" cy="137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38100"/>
            <a:lstStyle>
              <a:lvl1pPr>
                <a:defRPr sz="1300" b="1">
                  <a:solidFill>
                    <a:srgbClr val="164463"/>
                  </a:solidFill>
                  <a:latin typeface="Arial" panose="020B0604020202020204" pitchFamily="34" charset="0"/>
                  <a:ea typeface="Batang" pitchFamily="18" charset="-127"/>
                </a:defRPr>
              </a:lvl1pPr>
              <a:lvl2pPr marL="742950" indent="-285750">
                <a:defRPr sz="1300" b="1">
                  <a:solidFill>
                    <a:srgbClr val="164463"/>
                  </a:solidFill>
                  <a:latin typeface="Arial" panose="020B0604020202020204" pitchFamily="34" charset="0"/>
                  <a:ea typeface="Batang" pitchFamily="18" charset="-127"/>
                </a:defRPr>
              </a:lvl2pPr>
              <a:lvl3pPr marL="1143000" indent="-228600">
                <a:defRPr sz="1300" b="1">
                  <a:solidFill>
                    <a:srgbClr val="164463"/>
                  </a:solidFill>
                  <a:latin typeface="Arial" panose="020B0604020202020204" pitchFamily="34" charset="0"/>
                  <a:ea typeface="Batang" pitchFamily="18" charset="-127"/>
                </a:defRPr>
              </a:lvl3pPr>
              <a:lvl4pPr marL="1600200" indent="-228600">
                <a:defRPr sz="1300" b="1">
                  <a:solidFill>
                    <a:srgbClr val="164463"/>
                  </a:solidFill>
                  <a:latin typeface="Arial" panose="020B0604020202020204" pitchFamily="34" charset="0"/>
                  <a:ea typeface="Batang" pitchFamily="18" charset="-127"/>
                </a:defRPr>
              </a:lvl4pPr>
              <a:lvl5pPr marL="2057400" indent="-228600">
                <a:defRPr sz="1300" b="1">
                  <a:solidFill>
                    <a:srgbClr val="164463"/>
                  </a:solidFill>
                  <a:latin typeface="Arial" panose="020B0604020202020204" pitchFamily="34" charset="0"/>
                  <a:ea typeface="Batang" pitchFamily="18" charset="-127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300" b="1">
                  <a:solidFill>
                    <a:srgbClr val="164463"/>
                  </a:solidFill>
                  <a:latin typeface="Arial" panose="020B0604020202020204" pitchFamily="34" charset="0"/>
                  <a:ea typeface="Batang" pitchFamily="18" charset="-127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300" b="1">
                  <a:solidFill>
                    <a:srgbClr val="164463"/>
                  </a:solidFill>
                  <a:latin typeface="Arial" panose="020B0604020202020204" pitchFamily="34" charset="0"/>
                  <a:ea typeface="Batang" pitchFamily="18" charset="-127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300" b="1">
                  <a:solidFill>
                    <a:srgbClr val="164463"/>
                  </a:solidFill>
                  <a:latin typeface="Arial" panose="020B0604020202020204" pitchFamily="34" charset="0"/>
                  <a:ea typeface="Batang" pitchFamily="18" charset="-127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300" b="1">
                  <a:solidFill>
                    <a:srgbClr val="164463"/>
                  </a:solidFill>
                  <a:latin typeface="Arial" panose="020B0604020202020204" pitchFamily="34" charset="0"/>
                  <a:ea typeface="Batang" pitchFamily="18" charset="-127"/>
                </a:defRPr>
              </a:lvl9pPr>
            </a:lstStyle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Colour palette</a:t>
              </a:r>
              <a:endParaRPr kumimoji="0" lang="en-GB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30" name="Rectangle 71"/>
            <p:cNvSpPr>
              <a:spLocks noChangeArrowheads="1"/>
            </p:cNvSpPr>
            <p:nvPr/>
          </p:nvSpPr>
          <p:spPr bwMode="gray">
            <a:xfrm rot="-5400000">
              <a:off x="-713" y="2328"/>
              <a:ext cx="276" cy="254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236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236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236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</p:txBody>
        </p:sp>
        <p:sp>
          <p:nvSpPr>
            <p:cNvPr id="31" name="Rectangle 72"/>
            <p:cNvSpPr>
              <a:spLocks noChangeArrowheads="1"/>
            </p:cNvSpPr>
            <p:nvPr/>
          </p:nvSpPr>
          <p:spPr bwMode="gray">
            <a:xfrm rot="-5400000">
              <a:off x="-713" y="1212"/>
              <a:ext cx="274" cy="2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</p:txBody>
        </p:sp>
        <p:sp>
          <p:nvSpPr>
            <p:cNvPr id="32" name="Rectangle 73"/>
            <p:cNvSpPr>
              <a:spLocks noChangeArrowheads="1"/>
            </p:cNvSpPr>
            <p:nvPr/>
          </p:nvSpPr>
          <p:spPr bwMode="gray">
            <a:xfrm rot="-5400000">
              <a:off x="-713" y="469"/>
              <a:ext cx="274" cy="25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35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108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176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</p:txBody>
        </p:sp>
        <p:sp>
          <p:nvSpPr>
            <p:cNvPr id="33" name="Rectangle 74"/>
            <p:cNvSpPr>
              <a:spLocks noChangeArrowheads="1"/>
            </p:cNvSpPr>
            <p:nvPr/>
          </p:nvSpPr>
          <p:spPr bwMode="gray">
            <a:xfrm rot="-5400000">
              <a:off x="-707" y="2701"/>
              <a:ext cx="275" cy="254"/>
            </a:xfrm>
            <a:prstGeom prst="rect">
              <a:avLst/>
            </a:prstGeom>
            <a:solidFill>
              <a:srgbClr val="B5CEE5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181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206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229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</p:txBody>
        </p:sp>
        <p:sp>
          <p:nvSpPr>
            <p:cNvPr id="34" name="Rectangle 75"/>
            <p:cNvSpPr>
              <a:spLocks noChangeArrowheads="1"/>
            </p:cNvSpPr>
            <p:nvPr/>
          </p:nvSpPr>
          <p:spPr bwMode="gray">
            <a:xfrm rot="-5400000">
              <a:off x="-707" y="839"/>
              <a:ext cx="275" cy="25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151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151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151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</p:txBody>
        </p:sp>
        <p:sp>
          <p:nvSpPr>
            <p:cNvPr id="35" name="Rectangle 76"/>
            <p:cNvSpPr>
              <a:spLocks noChangeArrowheads="1"/>
            </p:cNvSpPr>
            <p:nvPr/>
          </p:nvSpPr>
          <p:spPr bwMode="gray">
            <a:xfrm rot="-5400000">
              <a:off x="-713" y="1956"/>
              <a:ext cx="274" cy="254"/>
            </a:xfrm>
            <a:prstGeom prst="rect">
              <a:avLst/>
            </a:prstGeom>
            <a:solidFill>
              <a:srgbClr val="D60500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214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5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</p:txBody>
        </p:sp>
        <p:sp>
          <p:nvSpPr>
            <p:cNvPr id="36" name="Rectangle 77"/>
            <p:cNvSpPr>
              <a:spLocks noChangeArrowheads="1"/>
            </p:cNvSpPr>
            <p:nvPr/>
          </p:nvSpPr>
          <p:spPr bwMode="gray">
            <a:xfrm rot="-5400000">
              <a:off x="-713" y="3072"/>
              <a:ext cx="274" cy="254"/>
            </a:xfrm>
            <a:prstGeom prst="rect">
              <a:avLst/>
            </a:prstGeom>
            <a:solidFill>
              <a:srgbClr val="4981BF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73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129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191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</p:txBody>
        </p:sp>
        <p:sp>
          <p:nvSpPr>
            <p:cNvPr id="37" name="Rectangle 78"/>
            <p:cNvSpPr>
              <a:spLocks noChangeArrowheads="1"/>
            </p:cNvSpPr>
            <p:nvPr/>
          </p:nvSpPr>
          <p:spPr bwMode="gray">
            <a:xfrm rot="-5400000">
              <a:off x="-713" y="1584"/>
              <a:ext cx="274" cy="25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20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68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108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</p:txBody>
        </p:sp>
        <p:sp>
          <p:nvSpPr>
            <p:cNvPr id="38" name="Rectangle 79"/>
            <p:cNvSpPr>
              <a:spLocks noChangeArrowheads="1"/>
            </p:cNvSpPr>
            <p:nvPr/>
          </p:nvSpPr>
          <p:spPr bwMode="gray">
            <a:xfrm rot="-5400000">
              <a:off x="-359" y="2328"/>
              <a:ext cx="276" cy="254"/>
            </a:xfrm>
            <a:prstGeom prst="rect">
              <a:avLst/>
            </a:prstGeom>
            <a:solidFill>
              <a:srgbClr val="4095DC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64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149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220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</p:txBody>
        </p:sp>
        <p:sp>
          <p:nvSpPr>
            <p:cNvPr id="39" name="Rectangle 80"/>
            <p:cNvSpPr>
              <a:spLocks noChangeArrowheads="1"/>
            </p:cNvSpPr>
            <p:nvPr/>
          </p:nvSpPr>
          <p:spPr bwMode="gray">
            <a:xfrm rot="-5400000">
              <a:off x="-359" y="1212"/>
              <a:ext cx="274" cy="25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226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229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234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</p:txBody>
        </p:sp>
        <p:sp>
          <p:nvSpPr>
            <p:cNvPr id="40" name="Rectangle 81"/>
            <p:cNvSpPr>
              <a:spLocks noChangeArrowheads="1"/>
            </p:cNvSpPr>
            <p:nvPr/>
          </p:nvSpPr>
          <p:spPr bwMode="gray">
            <a:xfrm rot="-5400000">
              <a:off x="-359" y="469"/>
              <a:ext cx="274" cy="25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204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221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237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</p:txBody>
        </p:sp>
        <p:sp>
          <p:nvSpPr>
            <p:cNvPr id="41" name="Rectangle 82"/>
            <p:cNvSpPr>
              <a:spLocks noChangeArrowheads="1"/>
            </p:cNvSpPr>
            <p:nvPr/>
          </p:nvSpPr>
          <p:spPr bwMode="gray">
            <a:xfrm rot="-5400000">
              <a:off x="-353" y="2701"/>
              <a:ext cx="275" cy="254"/>
            </a:xfrm>
            <a:prstGeom prst="rect">
              <a:avLst/>
            </a:prstGeom>
            <a:solidFill>
              <a:srgbClr val="F8CDA2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248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205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162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</p:txBody>
        </p:sp>
        <p:sp>
          <p:nvSpPr>
            <p:cNvPr id="42" name="Rectangle 83"/>
            <p:cNvSpPr>
              <a:spLocks noChangeArrowheads="1"/>
            </p:cNvSpPr>
            <p:nvPr/>
          </p:nvSpPr>
          <p:spPr bwMode="gray">
            <a:xfrm rot="-5400000">
              <a:off x="-353" y="839"/>
              <a:ext cx="275" cy="25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240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146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48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</p:txBody>
        </p:sp>
        <p:sp>
          <p:nvSpPr>
            <p:cNvPr id="43" name="Rectangle 84"/>
            <p:cNvSpPr>
              <a:spLocks noChangeArrowheads="1"/>
            </p:cNvSpPr>
            <p:nvPr/>
          </p:nvSpPr>
          <p:spPr bwMode="gray">
            <a:xfrm rot="-5400000">
              <a:off x="-359" y="1956"/>
              <a:ext cx="274" cy="254"/>
            </a:xfrm>
            <a:prstGeom prst="rect">
              <a:avLst/>
            </a:prstGeom>
            <a:solidFill>
              <a:srgbClr val="A6AFBE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166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175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190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</p:txBody>
        </p:sp>
        <p:sp>
          <p:nvSpPr>
            <p:cNvPr id="44" name="Rectangle 85"/>
            <p:cNvSpPr>
              <a:spLocks noChangeArrowheads="1"/>
            </p:cNvSpPr>
            <p:nvPr/>
          </p:nvSpPr>
          <p:spPr bwMode="gray">
            <a:xfrm rot="-5400000">
              <a:off x="-359" y="3072"/>
              <a:ext cx="274" cy="254"/>
            </a:xfrm>
            <a:prstGeom prst="rect">
              <a:avLst/>
            </a:prstGeom>
            <a:solidFill>
              <a:srgbClr val="E18E8B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225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142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139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</p:txBody>
        </p:sp>
        <p:sp>
          <p:nvSpPr>
            <p:cNvPr id="45" name="Rectangle 86"/>
            <p:cNvSpPr>
              <a:spLocks noChangeArrowheads="1"/>
            </p:cNvSpPr>
            <p:nvPr/>
          </p:nvSpPr>
          <p:spPr bwMode="gray">
            <a:xfrm rot="-5400000">
              <a:off x="-359" y="1584"/>
              <a:ext cx="274" cy="254"/>
            </a:xfrm>
            <a:prstGeom prst="rect">
              <a:avLst/>
            </a:prstGeom>
            <a:solidFill>
              <a:srgbClr val="8BAED6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139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174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214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</p:txBody>
        </p:sp>
      </p:grpSp>
      <p:pic>
        <p:nvPicPr>
          <p:cNvPr id="71687" name="Picture 23" descr="Norilsk Nickel_PBCover.bmp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65100" y="698500"/>
            <a:ext cx="3378200" cy="1127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13762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529648" y="2436091"/>
            <a:ext cx="8214591" cy="1317625"/>
          </a:xfrm>
        </p:spPr>
        <p:txBody>
          <a:bodyPr lIns="82311" tIns="41171" rIns="82311" bIns="41171"/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GB" noProof="0" smtClean="0"/>
          </a:p>
        </p:txBody>
      </p:sp>
      <p:sp>
        <p:nvSpPr>
          <p:cNvPr id="10137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96710" y="3880716"/>
            <a:ext cx="6227330" cy="789420"/>
          </a:xfrm>
        </p:spPr>
        <p:txBody>
          <a:bodyPr lIns="82311" rIns="82311"/>
          <a:lstStyle>
            <a:lvl1pPr algn="r">
              <a:defRPr sz="1800"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GB" noProof="0" smtClean="0"/>
          </a:p>
        </p:txBody>
      </p:sp>
      <p:sp>
        <p:nvSpPr>
          <p:cNvPr id="2" name="Замещающий 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0" hangingPunct="0">
              <a:buNone/>
            </a:pPr>
            <a:r>
              <a:rPr lang="en-GB" altLang="zh-TW" dirty="0">
                <a:latin typeface="Arial" panose="020B0604020202020204" pitchFamily="34" charset="0"/>
              </a:rPr>
              <a:t> </a:t>
            </a:r>
            <a:fld id="{9A0DB2DC-4C9A-4742-B13C-FB6460FD3503}" type="slidenum">
              <a:rPr lang="en-GB" altLang="zh-TW" sz="1000" dirty="0">
                <a:solidFill>
                  <a:srgbClr val="14446C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</a:fld>
            <a:endParaRPr lang="en-GB" altLang="zh-TW" sz="1000" dirty="0">
              <a:solidFill>
                <a:srgbClr val="14446C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2" name="Замещающий 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0" hangingPunct="0">
              <a:buNone/>
            </a:pPr>
            <a:r>
              <a:rPr lang="en-GB" altLang="zh-TW" dirty="0">
                <a:latin typeface="Arial" panose="020B0604020202020204" pitchFamily="34" charset="0"/>
              </a:rPr>
              <a:t> </a:t>
            </a:r>
            <a:fld id="{9A0DB2DC-4C9A-4742-B13C-FB6460FD3503}" type="slidenum">
              <a:rPr lang="en-GB" altLang="zh-TW" sz="1000" dirty="0">
                <a:solidFill>
                  <a:srgbClr val="14446C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</a:fld>
            <a:endParaRPr lang="en-GB" altLang="zh-TW" sz="1000" dirty="0">
              <a:solidFill>
                <a:srgbClr val="14446C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3038" y="4407575"/>
            <a:ext cx="7771534" cy="1360921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3038" y="2906568"/>
            <a:ext cx="7771534" cy="1500909"/>
          </a:xfrm>
        </p:spPr>
        <p:txBody>
          <a:bodyPr anchor="b"/>
          <a:lstStyle>
            <a:lvl1pPr marL="0" indent="0">
              <a:buNone/>
              <a:defRPr sz="1800"/>
            </a:lvl1pPr>
            <a:lvl2pPr marL="411480" indent="0">
              <a:buNone/>
              <a:defRPr sz="1600"/>
            </a:lvl2pPr>
            <a:lvl3pPr marL="822960" indent="0">
              <a:buNone/>
              <a:defRPr sz="1500"/>
            </a:lvl3pPr>
            <a:lvl4pPr marL="1234440" indent="0">
              <a:buNone/>
              <a:defRPr sz="1300"/>
            </a:lvl4pPr>
            <a:lvl5pPr marL="1646555" indent="0">
              <a:buNone/>
              <a:defRPr sz="1300"/>
            </a:lvl5pPr>
            <a:lvl6pPr marL="2058035" indent="0">
              <a:buNone/>
              <a:defRPr sz="1300"/>
            </a:lvl6pPr>
            <a:lvl7pPr marL="2469515" indent="0">
              <a:buNone/>
              <a:defRPr sz="1300"/>
            </a:lvl7pPr>
            <a:lvl8pPr marL="2880995" indent="0">
              <a:buNone/>
              <a:defRPr sz="1300"/>
            </a:lvl8pPr>
            <a:lvl9pPr marL="3292475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0" hangingPunct="0">
              <a:buNone/>
            </a:pPr>
            <a:r>
              <a:rPr lang="en-GB" altLang="zh-TW" dirty="0">
                <a:latin typeface="Arial" panose="020B0604020202020204" pitchFamily="34" charset="0"/>
              </a:rPr>
              <a:t> </a:t>
            </a:r>
            <a:fld id="{9A0DB2DC-4C9A-4742-B13C-FB6460FD3503}" type="slidenum">
              <a:rPr lang="en-GB" altLang="zh-TW" sz="1000" dirty="0">
                <a:solidFill>
                  <a:srgbClr val="14446C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</a:fld>
            <a:endParaRPr lang="en-GB" altLang="zh-TW" sz="1000" dirty="0">
              <a:solidFill>
                <a:srgbClr val="14446C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11728" y="1628006"/>
            <a:ext cx="4188114" cy="429202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38411" y="1628006"/>
            <a:ext cx="4189557" cy="429202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0" hangingPunct="0">
              <a:buNone/>
            </a:pPr>
            <a:r>
              <a:rPr lang="en-GB" altLang="zh-TW" dirty="0">
                <a:latin typeface="Arial" panose="020B0604020202020204" pitchFamily="34" charset="0"/>
              </a:rPr>
              <a:t> </a:t>
            </a:r>
            <a:fld id="{9A0DB2DC-4C9A-4742-B13C-FB6460FD3503}" type="slidenum">
              <a:rPr lang="en-GB" altLang="zh-TW" sz="1000" dirty="0">
                <a:solidFill>
                  <a:srgbClr val="14446C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</a:fld>
            <a:endParaRPr lang="en-GB" altLang="zh-TW" sz="1000" dirty="0">
              <a:solidFill>
                <a:srgbClr val="14446C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15200" cy="868362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65" indent="0">
              <a:buNone/>
              <a:defRPr sz="2000" b="1"/>
            </a:lvl2pPr>
            <a:lvl3pPr marL="913765" indent="0">
              <a:buNone/>
              <a:defRPr sz="1800" b="1"/>
            </a:lvl3pPr>
            <a:lvl4pPr marL="1370330" indent="0">
              <a:buNone/>
              <a:defRPr sz="1600" b="1"/>
            </a:lvl4pPr>
            <a:lvl5pPr marL="1826895" indent="0">
              <a:buNone/>
              <a:defRPr sz="1600" b="1"/>
            </a:lvl5pPr>
            <a:lvl6pPr marL="2284095" indent="0">
              <a:buNone/>
              <a:defRPr sz="1600" b="1"/>
            </a:lvl6pPr>
            <a:lvl7pPr marL="2740660" indent="0">
              <a:buNone/>
              <a:defRPr sz="1600" b="1"/>
            </a:lvl7pPr>
            <a:lvl8pPr marL="3197225" indent="0">
              <a:buNone/>
              <a:defRPr sz="1600" b="1"/>
            </a:lvl8pPr>
            <a:lvl9pPr marL="365442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65" indent="0">
              <a:buNone/>
              <a:defRPr sz="2000" b="1"/>
            </a:lvl2pPr>
            <a:lvl3pPr marL="913765" indent="0">
              <a:buNone/>
              <a:defRPr sz="1800" b="1"/>
            </a:lvl3pPr>
            <a:lvl4pPr marL="1370330" indent="0">
              <a:buNone/>
              <a:defRPr sz="1600" b="1"/>
            </a:lvl4pPr>
            <a:lvl5pPr marL="1826895" indent="0">
              <a:buNone/>
              <a:defRPr sz="1600" b="1"/>
            </a:lvl5pPr>
            <a:lvl6pPr marL="2284095" indent="0">
              <a:buNone/>
              <a:defRPr sz="1600" b="1"/>
            </a:lvl6pPr>
            <a:lvl7pPr marL="2740660" indent="0">
              <a:buNone/>
              <a:defRPr sz="1600" b="1"/>
            </a:lvl7pPr>
            <a:lvl8pPr marL="3197225" indent="0">
              <a:buNone/>
              <a:defRPr sz="1600" b="1"/>
            </a:lvl8pPr>
            <a:lvl9pPr marL="365442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/>
            </a:fld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>
              <a:buNone/>
            </a:pPr>
            <a:r>
              <a:rPr dirty="0"/>
              <a:t>©</a:t>
            </a:r>
            <a:r>
              <a:rPr lang="en-US" altLang="x-none" sz="1100" dirty="0">
                <a:solidFill>
                  <a:schemeClr val="bg2"/>
                </a:solidFill>
                <a:latin typeface="Verdana" panose="020B0604030504040204" pitchFamily="34" charset="0"/>
              </a:rPr>
              <a:t> PMSOFT</a:t>
            </a:r>
            <a:r>
              <a:rPr sz="1100" dirty="0">
                <a:solidFill>
                  <a:schemeClr val="bg2"/>
                </a:solidFill>
                <a:latin typeface="Verdana" panose="020B0604030504040204" pitchFamily="34" charset="0"/>
              </a:rPr>
              <a:t> 2010 год</a:t>
            </a:r>
            <a:endParaRPr sz="1100" dirty="0">
              <a:solidFill>
                <a:schemeClr val="bg2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521" y="274205"/>
            <a:ext cx="822902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489" y="1535550"/>
            <a:ext cx="4039465" cy="63933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00" b="1"/>
            </a:lvl3pPr>
            <a:lvl4pPr marL="1234440" indent="0">
              <a:buNone/>
              <a:defRPr sz="1500" b="1"/>
            </a:lvl4pPr>
            <a:lvl5pPr marL="1646555" indent="0">
              <a:buNone/>
              <a:defRPr sz="1500" b="1"/>
            </a:lvl5pPr>
            <a:lvl6pPr marL="2058035" indent="0">
              <a:buNone/>
              <a:defRPr sz="1500" b="1"/>
            </a:lvl6pPr>
            <a:lvl7pPr marL="2469515" indent="0">
              <a:buNone/>
              <a:defRPr sz="1500" b="1"/>
            </a:lvl7pPr>
            <a:lvl8pPr marL="2880995" indent="0">
              <a:buNone/>
              <a:defRPr sz="1500" b="1"/>
            </a:lvl8pPr>
            <a:lvl9pPr marL="3292475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489" y="2174879"/>
            <a:ext cx="4039465" cy="395143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606" y="1535550"/>
            <a:ext cx="4040909" cy="63933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00" b="1"/>
            </a:lvl3pPr>
            <a:lvl4pPr marL="1234440" indent="0">
              <a:buNone/>
              <a:defRPr sz="1500" b="1"/>
            </a:lvl4pPr>
            <a:lvl5pPr marL="1646555" indent="0">
              <a:buNone/>
              <a:defRPr sz="1500" b="1"/>
            </a:lvl5pPr>
            <a:lvl6pPr marL="2058035" indent="0">
              <a:buNone/>
              <a:defRPr sz="1500" b="1"/>
            </a:lvl6pPr>
            <a:lvl7pPr marL="2469515" indent="0">
              <a:buNone/>
              <a:defRPr sz="1500" b="1"/>
            </a:lvl7pPr>
            <a:lvl8pPr marL="2880995" indent="0">
              <a:buNone/>
              <a:defRPr sz="1500" b="1"/>
            </a:lvl8pPr>
            <a:lvl9pPr marL="3292475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606" y="2174879"/>
            <a:ext cx="4040909" cy="395143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0" hangingPunct="0">
              <a:buNone/>
            </a:pPr>
            <a:r>
              <a:rPr lang="en-GB" altLang="zh-TW" dirty="0">
                <a:latin typeface="Arial" panose="020B0604020202020204" pitchFamily="34" charset="0"/>
              </a:rPr>
              <a:t> </a:t>
            </a:r>
            <a:fld id="{9A0DB2DC-4C9A-4742-B13C-FB6460FD3503}" type="slidenum">
              <a:rPr lang="en-GB" altLang="zh-TW" sz="1000" dirty="0">
                <a:solidFill>
                  <a:srgbClr val="14446C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</a:fld>
            <a:endParaRPr lang="en-GB" altLang="zh-TW" sz="1000" dirty="0">
              <a:solidFill>
                <a:srgbClr val="14446C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Замещающий 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0" hangingPunct="0">
              <a:buNone/>
            </a:pPr>
            <a:r>
              <a:rPr lang="en-GB" altLang="zh-TW" dirty="0">
                <a:latin typeface="Arial" panose="020B0604020202020204" pitchFamily="34" charset="0"/>
              </a:rPr>
              <a:t> </a:t>
            </a:r>
            <a:fld id="{9A0DB2DC-4C9A-4742-B13C-FB6460FD3503}" type="slidenum">
              <a:rPr lang="en-GB" altLang="zh-TW" sz="1000" dirty="0">
                <a:solidFill>
                  <a:srgbClr val="14446C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</a:fld>
            <a:endParaRPr lang="en-GB" altLang="zh-TW" sz="1000" dirty="0">
              <a:solidFill>
                <a:srgbClr val="14446C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0" hangingPunct="0">
              <a:buNone/>
            </a:pPr>
            <a:r>
              <a:rPr lang="en-GB" altLang="zh-TW" dirty="0">
                <a:latin typeface="Arial" panose="020B0604020202020204" pitchFamily="34" charset="0"/>
              </a:rPr>
              <a:t> </a:t>
            </a:r>
            <a:fld id="{9A0DB2DC-4C9A-4742-B13C-FB6460FD3503}" type="slidenum">
              <a:rPr lang="en-GB" altLang="zh-TW" sz="1000" dirty="0">
                <a:solidFill>
                  <a:srgbClr val="14446C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</a:fld>
            <a:endParaRPr lang="en-GB" altLang="zh-TW" sz="1000" dirty="0">
              <a:solidFill>
                <a:srgbClr val="14446C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495" y="272802"/>
            <a:ext cx="3007591" cy="1161761"/>
          </a:xfrm>
        </p:spPr>
        <p:txBody>
          <a:bodyPr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4762" y="272768"/>
            <a:ext cx="5111750" cy="585354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495" y="1434528"/>
            <a:ext cx="3007591" cy="4691785"/>
          </a:xfrm>
        </p:spPr>
        <p:txBody>
          <a:bodyPr/>
          <a:lstStyle>
            <a:lvl1pPr marL="0" indent="0">
              <a:buNone/>
              <a:defRPr sz="1300"/>
            </a:lvl1pPr>
            <a:lvl2pPr marL="411480" indent="0">
              <a:buNone/>
              <a:defRPr sz="1100"/>
            </a:lvl2pPr>
            <a:lvl3pPr marL="822960" indent="0">
              <a:buNone/>
              <a:defRPr sz="900"/>
            </a:lvl3pPr>
            <a:lvl4pPr marL="1234440" indent="0">
              <a:buNone/>
              <a:defRPr sz="800"/>
            </a:lvl4pPr>
            <a:lvl5pPr marL="1646555" indent="0">
              <a:buNone/>
              <a:defRPr sz="800"/>
            </a:lvl5pPr>
            <a:lvl6pPr marL="2058035" indent="0">
              <a:buNone/>
              <a:defRPr sz="800"/>
            </a:lvl6pPr>
            <a:lvl7pPr marL="2469515" indent="0">
              <a:buNone/>
              <a:defRPr sz="800"/>
            </a:lvl7pPr>
            <a:lvl8pPr marL="2880995" indent="0">
              <a:buNone/>
              <a:defRPr sz="800"/>
            </a:lvl8pPr>
            <a:lvl9pPr marL="3292475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0" hangingPunct="0">
              <a:buNone/>
            </a:pPr>
            <a:r>
              <a:rPr lang="en-GB" altLang="zh-TW" dirty="0">
                <a:latin typeface="Arial" panose="020B0604020202020204" pitchFamily="34" charset="0"/>
              </a:rPr>
              <a:t> </a:t>
            </a:r>
            <a:fld id="{9A0DB2DC-4C9A-4742-B13C-FB6460FD3503}" type="slidenum">
              <a:rPr lang="en-GB" altLang="zh-TW" sz="1000" dirty="0">
                <a:solidFill>
                  <a:srgbClr val="14446C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</a:fld>
            <a:endParaRPr lang="en-GB" altLang="zh-TW" sz="1000" dirty="0">
              <a:solidFill>
                <a:srgbClr val="14446C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464" y="4800025"/>
            <a:ext cx="5486977" cy="567171"/>
          </a:xfrm>
        </p:spPr>
        <p:txBody>
          <a:bodyPr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464" y="613355"/>
            <a:ext cx="5486977" cy="4114511"/>
          </a:xfrm>
        </p:spPr>
        <p:txBody>
          <a:bodyPr vert="horz" wrap="square" lIns="0" tIns="41175" rIns="0" bIns="41175" numCol="1" anchor="t" anchorCtr="0" compatLnSpc="1"/>
          <a:lstStyle>
            <a:lvl1pPr marL="0" indent="0">
              <a:buNone/>
              <a:defRPr sz="2900"/>
            </a:lvl1pPr>
            <a:lvl2pPr marL="411480" indent="0">
              <a:buNone/>
              <a:defRPr sz="2500"/>
            </a:lvl2pPr>
            <a:lvl3pPr marL="822960" indent="0">
              <a:buNone/>
              <a:defRPr sz="2200"/>
            </a:lvl3pPr>
            <a:lvl4pPr marL="1234440" indent="0">
              <a:buNone/>
              <a:defRPr sz="1800"/>
            </a:lvl4pPr>
            <a:lvl5pPr marL="1646555" indent="0">
              <a:buNone/>
              <a:defRPr sz="1800"/>
            </a:lvl5pPr>
            <a:lvl6pPr marL="2058035" indent="0">
              <a:buNone/>
              <a:defRPr sz="1800"/>
            </a:lvl6pPr>
            <a:lvl7pPr marL="2469515" indent="0">
              <a:buNone/>
              <a:defRPr sz="1800"/>
            </a:lvl7pPr>
            <a:lvl8pPr marL="2880995" indent="0">
              <a:buNone/>
              <a:defRPr sz="1800"/>
            </a:lvl8pPr>
            <a:lvl9pPr marL="3292475" indent="0">
              <a:buNone/>
              <a:defRPr sz="18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FF0000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ru-RU" sz="29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Вставка рисунка</a:t>
            </a:r>
            <a:endParaRPr kumimoji="0" lang="ru-RU" sz="29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464" y="5367291"/>
            <a:ext cx="5486977" cy="805295"/>
          </a:xfrm>
        </p:spPr>
        <p:txBody>
          <a:bodyPr/>
          <a:lstStyle>
            <a:lvl1pPr marL="0" indent="0">
              <a:buNone/>
              <a:defRPr sz="1300"/>
            </a:lvl1pPr>
            <a:lvl2pPr marL="411480" indent="0">
              <a:buNone/>
              <a:defRPr sz="1100"/>
            </a:lvl2pPr>
            <a:lvl3pPr marL="822960" indent="0">
              <a:buNone/>
              <a:defRPr sz="900"/>
            </a:lvl3pPr>
            <a:lvl4pPr marL="1234440" indent="0">
              <a:buNone/>
              <a:defRPr sz="800"/>
            </a:lvl4pPr>
            <a:lvl5pPr marL="1646555" indent="0">
              <a:buNone/>
              <a:defRPr sz="800"/>
            </a:lvl5pPr>
            <a:lvl6pPr marL="2058035" indent="0">
              <a:buNone/>
              <a:defRPr sz="800"/>
            </a:lvl6pPr>
            <a:lvl7pPr marL="2469515" indent="0">
              <a:buNone/>
              <a:defRPr sz="800"/>
            </a:lvl7pPr>
            <a:lvl8pPr marL="2880995" indent="0">
              <a:buNone/>
              <a:defRPr sz="800"/>
            </a:lvl8pPr>
            <a:lvl9pPr marL="3292475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0" hangingPunct="0">
              <a:buNone/>
            </a:pPr>
            <a:r>
              <a:rPr lang="en-GB" altLang="zh-TW" dirty="0">
                <a:latin typeface="Arial" panose="020B0604020202020204" pitchFamily="34" charset="0"/>
              </a:rPr>
              <a:t> </a:t>
            </a:r>
            <a:fld id="{9A0DB2DC-4C9A-4742-B13C-FB6460FD3503}" type="slidenum">
              <a:rPr lang="en-GB" altLang="zh-TW" sz="1000" dirty="0">
                <a:solidFill>
                  <a:srgbClr val="14446C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</a:fld>
            <a:endParaRPr lang="en-GB" altLang="zh-TW" sz="1000" dirty="0">
              <a:solidFill>
                <a:srgbClr val="14446C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0" hangingPunct="0">
              <a:buNone/>
            </a:pPr>
            <a:r>
              <a:rPr lang="en-GB" altLang="zh-TW" dirty="0">
                <a:latin typeface="Arial" panose="020B0604020202020204" pitchFamily="34" charset="0"/>
              </a:rPr>
              <a:t> </a:t>
            </a:r>
            <a:fld id="{9A0DB2DC-4C9A-4742-B13C-FB6460FD3503}" type="slidenum">
              <a:rPr lang="en-GB" altLang="zh-TW" sz="1000" dirty="0">
                <a:solidFill>
                  <a:srgbClr val="14446C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</a:fld>
            <a:endParaRPr lang="en-GB" altLang="zh-TW" sz="1000" dirty="0">
              <a:solidFill>
                <a:srgbClr val="14446C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99250" y="161685"/>
            <a:ext cx="2128694" cy="57582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11744" y="161685"/>
            <a:ext cx="6248977" cy="575829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0" hangingPunct="0">
              <a:buNone/>
            </a:pPr>
            <a:r>
              <a:rPr lang="en-GB" altLang="zh-TW" dirty="0">
                <a:latin typeface="Arial" panose="020B0604020202020204" pitchFamily="34" charset="0"/>
              </a:rPr>
              <a:t> </a:t>
            </a:r>
            <a:fld id="{9A0DB2DC-4C9A-4742-B13C-FB6460FD3503}" type="slidenum">
              <a:rPr lang="en-GB" altLang="zh-TW" sz="1000" dirty="0">
                <a:solidFill>
                  <a:srgbClr val="14446C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</a:fld>
            <a:endParaRPr lang="en-GB" altLang="zh-TW" sz="1000" dirty="0">
              <a:solidFill>
                <a:srgbClr val="14446C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311729" y="161636"/>
            <a:ext cx="8432512" cy="81539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11728" y="1628007"/>
            <a:ext cx="4188114" cy="20767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38411" y="1628007"/>
            <a:ext cx="4189557" cy="20767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311728" y="3843194"/>
            <a:ext cx="4188114" cy="20767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38411" y="3843194"/>
            <a:ext cx="4189557" cy="20767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0" hangingPunct="0">
              <a:buNone/>
            </a:pPr>
            <a:r>
              <a:rPr lang="en-GB" altLang="zh-TW" dirty="0">
                <a:latin typeface="Arial" panose="020B0604020202020204" pitchFamily="34" charset="0"/>
              </a:rPr>
              <a:t> </a:t>
            </a:r>
            <a:fld id="{9A0DB2DC-4C9A-4742-B13C-FB6460FD3503}" type="slidenum">
              <a:rPr lang="en-GB" altLang="zh-TW" sz="1000" dirty="0">
                <a:solidFill>
                  <a:srgbClr val="14446C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</a:fld>
            <a:endParaRPr lang="en-GB" altLang="zh-TW" sz="1000" dirty="0">
              <a:solidFill>
                <a:srgbClr val="14446C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729" y="161636"/>
            <a:ext cx="8432512" cy="81539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 hasCustomPrompt="1"/>
          </p:nvPr>
        </p:nvSpPr>
        <p:spPr>
          <a:xfrm>
            <a:off x="311727" y="1628006"/>
            <a:ext cx="8516216" cy="4292023"/>
          </a:xfrm>
        </p:spPr>
        <p:txBody>
          <a:bodyPr vert="horz" wrap="square" lIns="0" tIns="41175" rIns="0" bIns="41175" numCol="1" anchor="t" anchorCtr="0" compatLnSpc="1"/>
          <a:lstStyle/>
          <a:p>
            <a:pPr marL="304800" marR="0" lvl="0" indent="-3048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0" lang="ru-RU" sz="11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Вставка таблицы</a:t>
            </a:r>
            <a:endParaRPr kumimoji="0" lang="ru-RU" sz="11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0" hangingPunct="0">
              <a:buNone/>
            </a:pPr>
            <a:r>
              <a:rPr lang="en-GB" altLang="zh-TW" dirty="0">
                <a:latin typeface="Arial" panose="020B0604020202020204" pitchFamily="34" charset="0"/>
              </a:rPr>
              <a:t> </a:t>
            </a:r>
            <a:fld id="{9A0DB2DC-4C9A-4742-B13C-FB6460FD3503}" type="slidenum">
              <a:rPr lang="en-GB" altLang="zh-TW" sz="1000" dirty="0">
                <a:solidFill>
                  <a:srgbClr val="14446C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</a:fld>
            <a:endParaRPr lang="en-GB" altLang="zh-TW" sz="1000" dirty="0">
              <a:solidFill>
                <a:srgbClr val="14446C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Line 67"/>
          <p:cNvSpPr>
            <a:spLocks noChangeShapeType="1"/>
          </p:cNvSpPr>
          <p:nvPr/>
        </p:nvSpPr>
        <p:spPr bwMode="auto">
          <a:xfrm>
            <a:off x="8785225" y="2516188"/>
            <a:ext cx="0" cy="133985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</a:ln>
        </p:spPr>
        <p:txBody>
          <a:bodyPr lIns="0" tIns="0" rIns="0" bIns="0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/>
            </a:endParaRPr>
          </a:p>
        </p:txBody>
      </p:sp>
      <p:grpSp>
        <p:nvGrpSpPr>
          <p:cNvPr id="74758" name="Group 69"/>
          <p:cNvGrpSpPr/>
          <p:nvPr/>
        </p:nvGrpSpPr>
        <p:grpSpPr>
          <a:xfrm>
            <a:off x="-1014412" y="344488"/>
            <a:ext cx="877887" cy="4470400"/>
            <a:chOff x="-703" y="239"/>
            <a:chExt cx="608" cy="3097"/>
          </a:xfrm>
        </p:grpSpPr>
        <p:sp>
          <p:nvSpPr>
            <p:cNvPr id="29" name="LAYOUT HEADER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-703" y="239"/>
              <a:ext cx="599" cy="137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38100"/>
            <a:lstStyle>
              <a:lvl1pPr>
                <a:defRPr sz="1300" b="1">
                  <a:solidFill>
                    <a:srgbClr val="164463"/>
                  </a:solidFill>
                  <a:latin typeface="Arial" panose="020B0604020202020204" pitchFamily="34" charset="0"/>
                  <a:ea typeface="Batang" pitchFamily="18" charset="-127"/>
                </a:defRPr>
              </a:lvl1pPr>
              <a:lvl2pPr marL="742950" indent="-285750">
                <a:defRPr sz="1300" b="1">
                  <a:solidFill>
                    <a:srgbClr val="164463"/>
                  </a:solidFill>
                  <a:latin typeface="Arial" panose="020B0604020202020204" pitchFamily="34" charset="0"/>
                  <a:ea typeface="Batang" pitchFamily="18" charset="-127"/>
                </a:defRPr>
              </a:lvl2pPr>
              <a:lvl3pPr marL="1143000" indent="-228600">
                <a:defRPr sz="1300" b="1">
                  <a:solidFill>
                    <a:srgbClr val="164463"/>
                  </a:solidFill>
                  <a:latin typeface="Arial" panose="020B0604020202020204" pitchFamily="34" charset="0"/>
                  <a:ea typeface="Batang" pitchFamily="18" charset="-127"/>
                </a:defRPr>
              </a:lvl3pPr>
              <a:lvl4pPr marL="1600200" indent="-228600">
                <a:defRPr sz="1300" b="1">
                  <a:solidFill>
                    <a:srgbClr val="164463"/>
                  </a:solidFill>
                  <a:latin typeface="Arial" panose="020B0604020202020204" pitchFamily="34" charset="0"/>
                  <a:ea typeface="Batang" pitchFamily="18" charset="-127"/>
                </a:defRPr>
              </a:lvl4pPr>
              <a:lvl5pPr marL="2057400" indent="-228600">
                <a:defRPr sz="1300" b="1">
                  <a:solidFill>
                    <a:srgbClr val="164463"/>
                  </a:solidFill>
                  <a:latin typeface="Arial" panose="020B0604020202020204" pitchFamily="34" charset="0"/>
                  <a:ea typeface="Batang" pitchFamily="18" charset="-127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300" b="1">
                  <a:solidFill>
                    <a:srgbClr val="164463"/>
                  </a:solidFill>
                  <a:latin typeface="Arial" panose="020B0604020202020204" pitchFamily="34" charset="0"/>
                  <a:ea typeface="Batang" pitchFamily="18" charset="-127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300" b="1">
                  <a:solidFill>
                    <a:srgbClr val="164463"/>
                  </a:solidFill>
                  <a:latin typeface="Arial" panose="020B0604020202020204" pitchFamily="34" charset="0"/>
                  <a:ea typeface="Batang" pitchFamily="18" charset="-127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300" b="1">
                  <a:solidFill>
                    <a:srgbClr val="164463"/>
                  </a:solidFill>
                  <a:latin typeface="Arial" panose="020B0604020202020204" pitchFamily="34" charset="0"/>
                  <a:ea typeface="Batang" pitchFamily="18" charset="-127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300" b="1">
                  <a:solidFill>
                    <a:srgbClr val="164463"/>
                  </a:solidFill>
                  <a:latin typeface="Arial" panose="020B0604020202020204" pitchFamily="34" charset="0"/>
                  <a:ea typeface="Batang" pitchFamily="18" charset="-127"/>
                </a:defRPr>
              </a:lvl9pPr>
            </a:lstStyle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Colour palette</a:t>
              </a:r>
              <a:endParaRPr kumimoji="0" lang="en-GB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30" name="Rectangle 71"/>
            <p:cNvSpPr>
              <a:spLocks noChangeArrowheads="1"/>
            </p:cNvSpPr>
            <p:nvPr/>
          </p:nvSpPr>
          <p:spPr bwMode="gray">
            <a:xfrm rot="-5400000">
              <a:off x="-713" y="2328"/>
              <a:ext cx="276" cy="254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236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236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236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</p:txBody>
        </p:sp>
        <p:sp>
          <p:nvSpPr>
            <p:cNvPr id="31" name="Rectangle 72"/>
            <p:cNvSpPr>
              <a:spLocks noChangeArrowheads="1"/>
            </p:cNvSpPr>
            <p:nvPr/>
          </p:nvSpPr>
          <p:spPr bwMode="gray">
            <a:xfrm rot="-5400000">
              <a:off x="-713" y="1212"/>
              <a:ext cx="274" cy="2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</p:txBody>
        </p:sp>
        <p:sp>
          <p:nvSpPr>
            <p:cNvPr id="32" name="Rectangle 73"/>
            <p:cNvSpPr>
              <a:spLocks noChangeArrowheads="1"/>
            </p:cNvSpPr>
            <p:nvPr/>
          </p:nvSpPr>
          <p:spPr bwMode="gray">
            <a:xfrm rot="-5400000">
              <a:off x="-713" y="469"/>
              <a:ext cx="274" cy="25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35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108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176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</p:txBody>
        </p:sp>
        <p:sp>
          <p:nvSpPr>
            <p:cNvPr id="33" name="Rectangle 74"/>
            <p:cNvSpPr>
              <a:spLocks noChangeArrowheads="1"/>
            </p:cNvSpPr>
            <p:nvPr/>
          </p:nvSpPr>
          <p:spPr bwMode="gray">
            <a:xfrm rot="-5400000">
              <a:off x="-707" y="2701"/>
              <a:ext cx="275" cy="254"/>
            </a:xfrm>
            <a:prstGeom prst="rect">
              <a:avLst/>
            </a:prstGeom>
            <a:solidFill>
              <a:srgbClr val="B5CEE5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181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206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229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</p:txBody>
        </p:sp>
        <p:sp>
          <p:nvSpPr>
            <p:cNvPr id="34" name="Rectangle 75"/>
            <p:cNvSpPr>
              <a:spLocks noChangeArrowheads="1"/>
            </p:cNvSpPr>
            <p:nvPr/>
          </p:nvSpPr>
          <p:spPr bwMode="gray">
            <a:xfrm rot="-5400000">
              <a:off x="-707" y="839"/>
              <a:ext cx="275" cy="25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151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151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151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</p:txBody>
        </p:sp>
        <p:sp>
          <p:nvSpPr>
            <p:cNvPr id="35" name="Rectangle 76"/>
            <p:cNvSpPr>
              <a:spLocks noChangeArrowheads="1"/>
            </p:cNvSpPr>
            <p:nvPr/>
          </p:nvSpPr>
          <p:spPr bwMode="gray">
            <a:xfrm rot="-5400000">
              <a:off x="-713" y="1956"/>
              <a:ext cx="274" cy="254"/>
            </a:xfrm>
            <a:prstGeom prst="rect">
              <a:avLst/>
            </a:prstGeom>
            <a:solidFill>
              <a:srgbClr val="D60500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214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5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</p:txBody>
        </p:sp>
        <p:sp>
          <p:nvSpPr>
            <p:cNvPr id="36" name="Rectangle 77"/>
            <p:cNvSpPr>
              <a:spLocks noChangeArrowheads="1"/>
            </p:cNvSpPr>
            <p:nvPr/>
          </p:nvSpPr>
          <p:spPr bwMode="gray">
            <a:xfrm rot="-5400000">
              <a:off x="-713" y="3072"/>
              <a:ext cx="274" cy="254"/>
            </a:xfrm>
            <a:prstGeom prst="rect">
              <a:avLst/>
            </a:prstGeom>
            <a:solidFill>
              <a:srgbClr val="4981BF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73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129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191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</p:txBody>
        </p:sp>
        <p:sp>
          <p:nvSpPr>
            <p:cNvPr id="37" name="Rectangle 78"/>
            <p:cNvSpPr>
              <a:spLocks noChangeArrowheads="1"/>
            </p:cNvSpPr>
            <p:nvPr/>
          </p:nvSpPr>
          <p:spPr bwMode="gray">
            <a:xfrm rot="-5400000">
              <a:off x="-713" y="1584"/>
              <a:ext cx="274" cy="25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20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68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108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</p:txBody>
        </p:sp>
        <p:sp>
          <p:nvSpPr>
            <p:cNvPr id="38" name="Rectangle 79"/>
            <p:cNvSpPr>
              <a:spLocks noChangeArrowheads="1"/>
            </p:cNvSpPr>
            <p:nvPr/>
          </p:nvSpPr>
          <p:spPr bwMode="gray">
            <a:xfrm rot="-5400000">
              <a:off x="-359" y="2328"/>
              <a:ext cx="276" cy="254"/>
            </a:xfrm>
            <a:prstGeom prst="rect">
              <a:avLst/>
            </a:prstGeom>
            <a:solidFill>
              <a:srgbClr val="4095DC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64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149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220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</p:txBody>
        </p:sp>
        <p:sp>
          <p:nvSpPr>
            <p:cNvPr id="39" name="Rectangle 80"/>
            <p:cNvSpPr>
              <a:spLocks noChangeArrowheads="1"/>
            </p:cNvSpPr>
            <p:nvPr/>
          </p:nvSpPr>
          <p:spPr bwMode="gray">
            <a:xfrm rot="-5400000">
              <a:off x="-359" y="1212"/>
              <a:ext cx="274" cy="25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226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229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234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</p:txBody>
        </p:sp>
        <p:sp>
          <p:nvSpPr>
            <p:cNvPr id="40" name="Rectangle 81"/>
            <p:cNvSpPr>
              <a:spLocks noChangeArrowheads="1"/>
            </p:cNvSpPr>
            <p:nvPr/>
          </p:nvSpPr>
          <p:spPr bwMode="gray">
            <a:xfrm rot="-5400000">
              <a:off x="-359" y="469"/>
              <a:ext cx="274" cy="25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204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221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237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</p:txBody>
        </p:sp>
        <p:sp>
          <p:nvSpPr>
            <p:cNvPr id="41" name="Rectangle 82"/>
            <p:cNvSpPr>
              <a:spLocks noChangeArrowheads="1"/>
            </p:cNvSpPr>
            <p:nvPr/>
          </p:nvSpPr>
          <p:spPr bwMode="gray">
            <a:xfrm rot="-5400000">
              <a:off x="-353" y="2701"/>
              <a:ext cx="275" cy="254"/>
            </a:xfrm>
            <a:prstGeom prst="rect">
              <a:avLst/>
            </a:prstGeom>
            <a:solidFill>
              <a:srgbClr val="F8CDA2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248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205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162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</p:txBody>
        </p:sp>
        <p:sp>
          <p:nvSpPr>
            <p:cNvPr id="42" name="Rectangle 83"/>
            <p:cNvSpPr>
              <a:spLocks noChangeArrowheads="1"/>
            </p:cNvSpPr>
            <p:nvPr/>
          </p:nvSpPr>
          <p:spPr bwMode="gray">
            <a:xfrm rot="-5400000">
              <a:off x="-353" y="839"/>
              <a:ext cx="275" cy="25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240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146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48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</p:txBody>
        </p:sp>
        <p:sp>
          <p:nvSpPr>
            <p:cNvPr id="43" name="Rectangle 84"/>
            <p:cNvSpPr>
              <a:spLocks noChangeArrowheads="1"/>
            </p:cNvSpPr>
            <p:nvPr/>
          </p:nvSpPr>
          <p:spPr bwMode="gray">
            <a:xfrm rot="-5400000">
              <a:off x="-359" y="1956"/>
              <a:ext cx="274" cy="254"/>
            </a:xfrm>
            <a:prstGeom prst="rect">
              <a:avLst/>
            </a:prstGeom>
            <a:solidFill>
              <a:srgbClr val="A6AFBE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166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175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190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</p:txBody>
        </p:sp>
        <p:sp>
          <p:nvSpPr>
            <p:cNvPr id="44" name="Rectangle 85"/>
            <p:cNvSpPr>
              <a:spLocks noChangeArrowheads="1"/>
            </p:cNvSpPr>
            <p:nvPr/>
          </p:nvSpPr>
          <p:spPr bwMode="gray">
            <a:xfrm rot="-5400000">
              <a:off x="-359" y="3072"/>
              <a:ext cx="274" cy="254"/>
            </a:xfrm>
            <a:prstGeom prst="rect">
              <a:avLst/>
            </a:prstGeom>
            <a:solidFill>
              <a:srgbClr val="E18E8B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225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142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139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</p:txBody>
        </p:sp>
        <p:sp>
          <p:nvSpPr>
            <p:cNvPr id="45" name="Rectangle 86"/>
            <p:cNvSpPr>
              <a:spLocks noChangeArrowheads="1"/>
            </p:cNvSpPr>
            <p:nvPr/>
          </p:nvSpPr>
          <p:spPr bwMode="gray">
            <a:xfrm rot="-5400000">
              <a:off x="-359" y="1584"/>
              <a:ext cx="274" cy="254"/>
            </a:xfrm>
            <a:prstGeom prst="rect">
              <a:avLst/>
            </a:prstGeom>
            <a:solidFill>
              <a:srgbClr val="8BAED6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139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174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214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</p:txBody>
        </p:sp>
      </p:grpSp>
      <p:pic>
        <p:nvPicPr>
          <p:cNvPr id="74759" name="Picture 23" descr="Norilsk Nickel_PBCover.bmp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65100" y="698500"/>
            <a:ext cx="3378200" cy="1127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13762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529648" y="2436091"/>
            <a:ext cx="8214591" cy="1317625"/>
          </a:xfrm>
        </p:spPr>
        <p:txBody>
          <a:bodyPr lIns="82303" tIns="41167" rIns="82303" bIns="41167"/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GB" noProof="0" smtClean="0"/>
          </a:p>
        </p:txBody>
      </p:sp>
      <p:sp>
        <p:nvSpPr>
          <p:cNvPr id="10137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96710" y="3880716"/>
            <a:ext cx="6227330" cy="789420"/>
          </a:xfrm>
        </p:spPr>
        <p:txBody>
          <a:bodyPr lIns="82303" rIns="82303"/>
          <a:lstStyle>
            <a:lvl1pPr algn="r">
              <a:defRPr sz="1800"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GB" noProof="0" smtClean="0"/>
          </a:p>
        </p:txBody>
      </p:sp>
      <p:sp>
        <p:nvSpPr>
          <p:cNvPr id="2" name="Замещающий 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0" hangingPunct="0">
              <a:buNone/>
            </a:pPr>
            <a:r>
              <a:rPr lang="en-GB" altLang="zh-TW" dirty="0">
                <a:latin typeface="Arial" panose="020B0604020202020204" pitchFamily="34" charset="0"/>
              </a:rPr>
              <a:t> </a:t>
            </a:r>
            <a:fld id="{9A0DB2DC-4C9A-4742-B13C-FB6460FD3503}" type="slidenum">
              <a:rPr lang="en-GB" altLang="zh-TW" sz="1000" dirty="0">
                <a:solidFill>
                  <a:srgbClr val="14446C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</a:fld>
            <a:endParaRPr lang="en-GB" altLang="zh-TW" sz="1000" dirty="0">
              <a:solidFill>
                <a:srgbClr val="14446C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74676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Замещающий 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/>
            </a:fld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>
              <a:buNone/>
            </a:pPr>
            <a:r>
              <a:rPr dirty="0"/>
              <a:t>©</a:t>
            </a:r>
            <a:r>
              <a:rPr lang="en-US" altLang="x-none" sz="1100" dirty="0">
                <a:solidFill>
                  <a:schemeClr val="bg2"/>
                </a:solidFill>
                <a:latin typeface="Verdana" panose="020B0604030504040204" pitchFamily="34" charset="0"/>
              </a:rPr>
              <a:t> PMSOFT</a:t>
            </a:r>
            <a:r>
              <a:rPr sz="1100" dirty="0">
                <a:solidFill>
                  <a:schemeClr val="bg2"/>
                </a:solidFill>
                <a:latin typeface="Verdana" panose="020B0604030504040204" pitchFamily="34" charset="0"/>
              </a:rPr>
              <a:t> 2010 год</a:t>
            </a:r>
            <a:endParaRPr sz="1100" dirty="0">
              <a:solidFill>
                <a:schemeClr val="bg2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2" name="Замещающий 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0" hangingPunct="0">
              <a:buNone/>
            </a:pPr>
            <a:r>
              <a:rPr lang="en-GB" altLang="zh-TW" dirty="0">
                <a:latin typeface="Arial" panose="020B0604020202020204" pitchFamily="34" charset="0"/>
              </a:rPr>
              <a:t> </a:t>
            </a:r>
            <a:fld id="{9A0DB2DC-4C9A-4742-B13C-FB6460FD3503}" type="slidenum">
              <a:rPr lang="en-GB" altLang="zh-TW" sz="1000" dirty="0">
                <a:solidFill>
                  <a:srgbClr val="14446C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</a:fld>
            <a:endParaRPr lang="en-GB" altLang="zh-TW" sz="1000" dirty="0">
              <a:solidFill>
                <a:srgbClr val="14446C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3038" y="4407576"/>
            <a:ext cx="7771534" cy="1360921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3038" y="2906568"/>
            <a:ext cx="7771534" cy="1500909"/>
          </a:xfrm>
        </p:spPr>
        <p:txBody>
          <a:bodyPr anchor="b"/>
          <a:lstStyle>
            <a:lvl1pPr marL="0" indent="0">
              <a:buNone/>
              <a:defRPr sz="1800"/>
            </a:lvl1pPr>
            <a:lvl2pPr marL="411480" indent="0">
              <a:buNone/>
              <a:defRPr sz="1600"/>
            </a:lvl2pPr>
            <a:lvl3pPr marL="822960" indent="0">
              <a:buNone/>
              <a:defRPr sz="1500"/>
            </a:lvl3pPr>
            <a:lvl4pPr marL="1234440" indent="0">
              <a:buNone/>
              <a:defRPr sz="1300"/>
            </a:lvl4pPr>
            <a:lvl5pPr marL="1645920" indent="0">
              <a:buNone/>
              <a:defRPr sz="1300"/>
            </a:lvl5pPr>
            <a:lvl6pPr marL="2057400" indent="0">
              <a:buNone/>
              <a:defRPr sz="1300"/>
            </a:lvl6pPr>
            <a:lvl7pPr marL="2469515" indent="0">
              <a:buNone/>
              <a:defRPr sz="1300"/>
            </a:lvl7pPr>
            <a:lvl8pPr marL="2880995" indent="0">
              <a:buNone/>
              <a:defRPr sz="1300"/>
            </a:lvl8pPr>
            <a:lvl9pPr marL="3292475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0" hangingPunct="0">
              <a:buNone/>
            </a:pPr>
            <a:r>
              <a:rPr lang="en-GB" altLang="zh-TW" dirty="0">
                <a:latin typeface="Arial" panose="020B0604020202020204" pitchFamily="34" charset="0"/>
              </a:rPr>
              <a:t> </a:t>
            </a:r>
            <a:fld id="{9A0DB2DC-4C9A-4742-B13C-FB6460FD3503}" type="slidenum">
              <a:rPr lang="en-GB" altLang="zh-TW" sz="1000" dirty="0">
                <a:solidFill>
                  <a:srgbClr val="14446C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</a:fld>
            <a:endParaRPr lang="en-GB" altLang="zh-TW" sz="1000" dirty="0">
              <a:solidFill>
                <a:srgbClr val="14446C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11728" y="1628007"/>
            <a:ext cx="4188114" cy="429202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38411" y="1628007"/>
            <a:ext cx="4189557" cy="429202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0" hangingPunct="0">
              <a:buNone/>
            </a:pPr>
            <a:r>
              <a:rPr lang="en-GB" altLang="zh-TW" dirty="0">
                <a:latin typeface="Arial" panose="020B0604020202020204" pitchFamily="34" charset="0"/>
              </a:rPr>
              <a:t> </a:t>
            </a:r>
            <a:fld id="{9A0DB2DC-4C9A-4742-B13C-FB6460FD3503}" type="slidenum">
              <a:rPr lang="en-GB" altLang="zh-TW" sz="1000" dirty="0">
                <a:solidFill>
                  <a:srgbClr val="14446C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</a:fld>
            <a:endParaRPr lang="en-GB" altLang="zh-TW" sz="1000" dirty="0">
              <a:solidFill>
                <a:srgbClr val="14446C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522" y="274205"/>
            <a:ext cx="822902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489" y="1535550"/>
            <a:ext cx="4039465" cy="63933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00" b="1"/>
            </a:lvl3pPr>
            <a:lvl4pPr marL="1234440" indent="0">
              <a:buNone/>
              <a:defRPr sz="1500" b="1"/>
            </a:lvl4pPr>
            <a:lvl5pPr marL="1645920" indent="0">
              <a:buNone/>
              <a:defRPr sz="1500" b="1"/>
            </a:lvl5pPr>
            <a:lvl6pPr marL="2057400" indent="0">
              <a:buNone/>
              <a:defRPr sz="1500" b="1"/>
            </a:lvl6pPr>
            <a:lvl7pPr marL="2469515" indent="0">
              <a:buNone/>
              <a:defRPr sz="1500" b="1"/>
            </a:lvl7pPr>
            <a:lvl8pPr marL="2880995" indent="0">
              <a:buNone/>
              <a:defRPr sz="1500" b="1"/>
            </a:lvl8pPr>
            <a:lvl9pPr marL="3292475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489" y="2174879"/>
            <a:ext cx="4039465" cy="395143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606" y="1535550"/>
            <a:ext cx="4040909" cy="63933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00" b="1"/>
            </a:lvl3pPr>
            <a:lvl4pPr marL="1234440" indent="0">
              <a:buNone/>
              <a:defRPr sz="1500" b="1"/>
            </a:lvl4pPr>
            <a:lvl5pPr marL="1645920" indent="0">
              <a:buNone/>
              <a:defRPr sz="1500" b="1"/>
            </a:lvl5pPr>
            <a:lvl6pPr marL="2057400" indent="0">
              <a:buNone/>
              <a:defRPr sz="1500" b="1"/>
            </a:lvl6pPr>
            <a:lvl7pPr marL="2469515" indent="0">
              <a:buNone/>
              <a:defRPr sz="1500" b="1"/>
            </a:lvl7pPr>
            <a:lvl8pPr marL="2880995" indent="0">
              <a:buNone/>
              <a:defRPr sz="1500" b="1"/>
            </a:lvl8pPr>
            <a:lvl9pPr marL="3292475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606" y="2174879"/>
            <a:ext cx="4040909" cy="395143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0" hangingPunct="0">
              <a:buNone/>
            </a:pPr>
            <a:r>
              <a:rPr lang="en-GB" altLang="zh-TW" dirty="0">
                <a:latin typeface="Arial" panose="020B0604020202020204" pitchFamily="34" charset="0"/>
              </a:rPr>
              <a:t> </a:t>
            </a:r>
            <a:fld id="{9A0DB2DC-4C9A-4742-B13C-FB6460FD3503}" type="slidenum">
              <a:rPr lang="en-GB" altLang="zh-TW" sz="1000" dirty="0">
                <a:solidFill>
                  <a:srgbClr val="14446C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</a:fld>
            <a:endParaRPr lang="en-GB" altLang="zh-TW" sz="1000" dirty="0">
              <a:solidFill>
                <a:srgbClr val="14446C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Замещающий 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0" hangingPunct="0">
              <a:buNone/>
            </a:pPr>
            <a:r>
              <a:rPr lang="en-GB" altLang="zh-TW" dirty="0">
                <a:latin typeface="Arial" panose="020B0604020202020204" pitchFamily="34" charset="0"/>
              </a:rPr>
              <a:t> </a:t>
            </a:r>
            <a:fld id="{9A0DB2DC-4C9A-4742-B13C-FB6460FD3503}" type="slidenum">
              <a:rPr lang="en-GB" altLang="zh-TW" sz="1000" dirty="0">
                <a:solidFill>
                  <a:srgbClr val="14446C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</a:fld>
            <a:endParaRPr lang="en-GB" altLang="zh-TW" sz="1000" dirty="0">
              <a:solidFill>
                <a:srgbClr val="14446C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0" hangingPunct="0">
              <a:buNone/>
            </a:pPr>
            <a:r>
              <a:rPr lang="en-GB" altLang="zh-TW" dirty="0">
                <a:latin typeface="Arial" panose="020B0604020202020204" pitchFamily="34" charset="0"/>
              </a:rPr>
              <a:t> </a:t>
            </a:r>
            <a:fld id="{9A0DB2DC-4C9A-4742-B13C-FB6460FD3503}" type="slidenum">
              <a:rPr lang="en-GB" altLang="zh-TW" sz="1000" dirty="0">
                <a:solidFill>
                  <a:srgbClr val="14446C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</a:fld>
            <a:endParaRPr lang="en-GB" altLang="zh-TW" sz="1000" dirty="0">
              <a:solidFill>
                <a:srgbClr val="14446C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495" y="272803"/>
            <a:ext cx="3007591" cy="1161761"/>
          </a:xfrm>
        </p:spPr>
        <p:txBody>
          <a:bodyPr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4762" y="272768"/>
            <a:ext cx="5111750" cy="585354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495" y="1434528"/>
            <a:ext cx="3007591" cy="4691785"/>
          </a:xfrm>
        </p:spPr>
        <p:txBody>
          <a:bodyPr/>
          <a:lstStyle>
            <a:lvl1pPr marL="0" indent="0">
              <a:buNone/>
              <a:defRPr sz="1300"/>
            </a:lvl1pPr>
            <a:lvl2pPr marL="411480" indent="0">
              <a:buNone/>
              <a:defRPr sz="1100"/>
            </a:lvl2pPr>
            <a:lvl3pPr marL="822960" indent="0">
              <a:buNone/>
              <a:defRPr sz="900"/>
            </a:lvl3pPr>
            <a:lvl4pPr marL="1234440" indent="0">
              <a:buNone/>
              <a:defRPr sz="800"/>
            </a:lvl4pPr>
            <a:lvl5pPr marL="1645920" indent="0">
              <a:buNone/>
              <a:defRPr sz="800"/>
            </a:lvl5pPr>
            <a:lvl6pPr marL="2057400" indent="0">
              <a:buNone/>
              <a:defRPr sz="800"/>
            </a:lvl6pPr>
            <a:lvl7pPr marL="2469515" indent="0">
              <a:buNone/>
              <a:defRPr sz="800"/>
            </a:lvl7pPr>
            <a:lvl8pPr marL="2880995" indent="0">
              <a:buNone/>
              <a:defRPr sz="800"/>
            </a:lvl8pPr>
            <a:lvl9pPr marL="3292475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0" hangingPunct="0">
              <a:buNone/>
            </a:pPr>
            <a:r>
              <a:rPr lang="en-GB" altLang="zh-TW" dirty="0">
                <a:latin typeface="Arial" panose="020B0604020202020204" pitchFamily="34" charset="0"/>
              </a:rPr>
              <a:t> </a:t>
            </a:r>
            <a:fld id="{9A0DB2DC-4C9A-4742-B13C-FB6460FD3503}" type="slidenum">
              <a:rPr lang="en-GB" altLang="zh-TW" sz="1000" dirty="0">
                <a:solidFill>
                  <a:srgbClr val="14446C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</a:fld>
            <a:endParaRPr lang="en-GB" altLang="zh-TW" sz="1000" dirty="0">
              <a:solidFill>
                <a:srgbClr val="14446C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465" y="4800025"/>
            <a:ext cx="5486977" cy="567171"/>
          </a:xfrm>
        </p:spPr>
        <p:txBody>
          <a:bodyPr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465" y="613355"/>
            <a:ext cx="5486977" cy="4114511"/>
          </a:xfrm>
        </p:spPr>
        <p:txBody>
          <a:bodyPr vert="horz" wrap="square" lIns="0" tIns="41171" rIns="0" bIns="41171" numCol="1" anchor="t" anchorCtr="0" compatLnSpc="1"/>
          <a:lstStyle>
            <a:lvl1pPr marL="0" indent="0">
              <a:buNone/>
              <a:defRPr sz="2900"/>
            </a:lvl1pPr>
            <a:lvl2pPr marL="411480" indent="0">
              <a:buNone/>
              <a:defRPr sz="2500"/>
            </a:lvl2pPr>
            <a:lvl3pPr marL="822960" indent="0">
              <a:buNone/>
              <a:defRPr sz="220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9515" indent="0">
              <a:buNone/>
              <a:defRPr sz="1800"/>
            </a:lvl7pPr>
            <a:lvl8pPr marL="2880995" indent="0">
              <a:buNone/>
              <a:defRPr sz="1800"/>
            </a:lvl8pPr>
            <a:lvl9pPr marL="3292475" indent="0">
              <a:buNone/>
              <a:defRPr sz="18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FF0000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ru-RU" sz="29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Вставка рисунка</a:t>
            </a:r>
            <a:endParaRPr kumimoji="0" lang="ru-RU" sz="29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465" y="5367292"/>
            <a:ext cx="5486977" cy="805295"/>
          </a:xfrm>
        </p:spPr>
        <p:txBody>
          <a:bodyPr/>
          <a:lstStyle>
            <a:lvl1pPr marL="0" indent="0">
              <a:buNone/>
              <a:defRPr sz="1300"/>
            </a:lvl1pPr>
            <a:lvl2pPr marL="411480" indent="0">
              <a:buNone/>
              <a:defRPr sz="1100"/>
            </a:lvl2pPr>
            <a:lvl3pPr marL="822960" indent="0">
              <a:buNone/>
              <a:defRPr sz="900"/>
            </a:lvl3pPr>
            <a:lvl4pPr marL="1234440" indent="0">
              <a:buNone/>
              <a:defRPr sz="800"/>
            </a:lvl4pPr>
            <a:lvl5pPr marL="1645920" indent="0">
              <a:buNone/>
              <a:defRPr sz="800"/>
            </a:lvl5pPr>
            <a:lvl6pPr marL="2057400" indent="0">
              <a:buNone/>
              <a:defRPr sz="800"/>
            </a:lvl6pPr>
            <a:lvl7pPr marL="2469515" indent="0">
              <a:buNone/>
              <a:defRPr sz="800"/>
            </a:lvl7pPr>
            <a:lvl8pPr marL="2880995" indent="0">
              <a:buNone/>
              <a:defRPr sz="800"/>
            </a:lvl8pPr>
            <a:lvl9pPr marL="3292475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0" hangingPunct="0">
              <a:buNone/>
            </a:pPr>
            <a:r>
              <a:rPr lang="en-GB" altLang="zh-TW" dirty="0">
                <a:latin typeface="Arial" panose="020B0604020202020204" pitchFamily="34" charset="0"/>
              </a:rPr>
              <a:t> </a:t>
            </a:r>
            <a:fld id="{9A0DB2DC-4C9A-4742-B13C-FB6460FD3503}" type="slidenum">
              <a:rPr lang="en-GB" altLang="zh-TW" sz="1000" dirty="0">
                <a:solidFill>
                  <a:srgbClr val="14446C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</a:fld>
            <a:endParaRPr lang="en-GB" altLang="zh-TW" sz="1000" dirty="0">
              <a:solidFill>
                <a:srgbClr val="14446C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0" hangingPunct="0">
              <a:buNone/>
            </a:pPr>
            <a:r>
              <a:rPr lang="en-GB" altLang="zh-TW" dirty="0">
                <a:latin typeface="Arial" panose="020B0604020202020204" pitchFamily="34" charset="0"/>
              </a:rPr>
              <a:t> </a:t>
            </a:r>
            <a:fld id="{9A0DB2DC-4C9A-4742-B13C-FB6460FD3503}" type="slidenum">
              <a:rPr lang="en-GB" altLang="zh-TW" sz="1000" dirty="0">
                <a:solidFill>
                  <a:srgbClr val="14446C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</a:fld>
            <a:endParaRPr lang="en-GB" altLang="zh-TW" sz="1000" dirty="0">
              <a:solidFill>
                <a:srgbClr val="14446C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99250" y="161686"/>
            <a:ext cx="2128694" cy="57582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11745" y="161686"/>
            <a:ext cx="6248977" cy="575829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0" hangingPunct="0">
              <a:buNone/>
            </a:pPr>
            <a:r>
              <a:rPr lang="en-GB" altLang="zh-TW" dirty="0">
                <a:latin typeface="Arial" panose="020B0604020202020204" pitchFamily="34" charset="0"/>
              </a:rPr>
              <a:t> </a:t>
            </a:r>
            <a:fld id="{9A0DB2DC-4C9A-4742-B13C-FB6460FD3503}" type="slidenum">
              <a:rPr lang="en-GB" altLang="zh-TW" sz="1000" dirty="0">
                <a:solidFill>
                  <a:srgbClr val="14446C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</a:fld>
            <a:endParaRPr lang="en-GB" altLang="zh-TW" sz="1000" dirty="0">
              <a:solidFill>
                <a:srgbClr val="14446C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Пустой слайд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2" descr="подложка для презентации - обычные слайды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62" y="0"/>
            <a:ext cx="915352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371600" y="5257800"/>
            <a:ext cx="2771775" cy="21431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</a:ln>
          <a:effectLst/>
        </p:spPr>
        <p:txBody>
          <a:bodyPr wrap="none" lIns="91355" tIns="45679" rIns="91355" bIns="45679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171" name="Object 2"/>
          <p:cNvGraphicFramePr>
            <a:graphicFrameLocks noChangeAspect="1"/>
          </p:cNvGraphicFramePr>
          <p:nvPr/>
        </p:nvGraphicFramePr>
        <p:xfrm>
          <a:off x="7308850" y="6059488"/>
          <a:ext cx="1223963" cy="79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3" imgW="3784600" imgH="2463800" progId="">
                  <p:embed/>
                </p:oleObj>
              </mc:Choice>
              <mc:Fallback>
                <p:oleObj name="" r:id="rId3" imgW="3784600" imgH="2463800" progId="">
                  <p:embed/>
                  <p:pic>
                    <p:nvPicPr>
                      <p:cNvPr id="0" name="Изображение 307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08850" y="6059488"/>
                        <a:ext cx="1223963" cy="7985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8"/>
          <p:cNvSpPr txBox="1">
            <a:spLocks noChangeArrowheads="1"/>
          </p:cNvSpPr>
          <p:nvPr/>
        </p:nvSpPr>
        <p:spPr bwMode="auto">
          <a:xfrm>
            <a:off x="0" y="6597650"/>
            <a:ext cx="4500563" cy="26035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</a:ln>
          <a:effectLst/>
        </p:spPr>
        <p:txBody>
          <a:bodyPr lIns="91355" tIns="45679" rIns="91355" bIns="45679"/>
          <a:p>
            <a:pPr lvl="0" defTabSz="913130" eaLnBrk="1" hangingPunct="1">
              <a:buNone/>
            </a:pPr>
            <a:r>
              <a:rPr sz="1100" dirty="0">
                <a:solidFill>
                  <a:schemeClr val="bg2"/>
                </a:solidFill>
                <a:latin typeface="Verdana" panose="020B0604030504040204" pitchFamily="34" charset="0"/>
              </a:rPr>
              <a:t>©</a:t>
            </a:r>
            <a:r>
              <a:rPr lang="en-US" altLang="x-none" sz="1100" dirty="0">
                <a:solidFill>
                  <a:schemeClr val="bg2"/>
                </a:solidFill>
                <a:latin typeface="Verdana" panose="020B0604030504040204" pitchFamily="34" charset="0"/>
              </a:rPr>
              <a:t> PMSOFT</a:t>
            </a:r>
            <a:r>
              <a:rPr sz="1100" dirty="0">
                <a:solidFill>
                  <a:schemeClr val="bg2"/>
                </a:solidFill>
                <a:latin typeface="Verdana" panose="020B0604030504040204" pitchFamily="34" charset="0"/>
              </a:rPr>
              <a:t> 2010 год</a:t>
            </a:r>
            <a:endParaRPr sz="1100" dirty="0">
              <a:solidFill>
                <a:schemeClr val="bg2"/>
              </a:solidFill>
              <a:latin typeface="Verdana" panose="020B0604030504040204" pitchFamily="34" charset="0"/>
            </a:endParaRPr>
          </a:p>
        </p:txBody>
      </p:sp>
      <p:sp>
        <p:nvSpPr>
          <p:cNvPr id="13" name="Номер слайда 1"/>
          <p:cNvSpPr>
            <a:spLocks noGrp="1"/>
          </p:cNvSpPr>
          <p:nvPr>
            <p:ph type="sldNum" sz="quarter" idx="4"/>
          </p:nvPr>
        </p:nvSpPr>
        <p:spPr bwMode="auto">
          <a:xfrm>
            <a:off x="0" y="6165850"/>
            <a:ext cx="533400" cy="331788"/>
          </a:xfrm>
          <a:prstGeom prst="rect">
            <a:avLst/>
          </a:prstGeom>
          <a:ln>
            <a:miter lim="800000"/>
          </a:ln>
        </p:spPr>
        <p:txBody>
          <a:bodyPr vert="horz" wrap="square" lIns="91355" tIns="45679" rIns="91355" bIns="45679" numCol="1" anchor="t" anchorCtr="0" compatLnSpc="1"/>
          <a:p>
            <a:pPr algn="ctr">
              <a:buNone/>
            </a:pPr>
            <a:fld id="{9A0DB2DC-4C9A-4742-B13C-FB6460FD3503}" type="slidenum">
              <a:rPr lang="ru-RU" dirty="0">
                <a:latin typeface="Verdana" panose="020B0604030504040204" pitchFamily="34" charset="0"/>
              </a:rPr>
            </a:fld>
            <a:endParaRPr lang="ru-RU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311729" y="161636"/>
            <a:ext cx="8432512" cy="81539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11728" y="1628008"/>
            <a:ext cx="4188114" cy="20767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38411" y="1628008"/>
            <a:ext cx="4189557" cy="20767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311728" y="3843194"/>
            <a:ext cx="4188114" cy="20767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38411" y="3843194"/>
            <a:ext cx="4189557" cy="20767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0" hangingPunct="0">
              <a:buNone/>
            </a:pPr>
            <a:r>
              <a:rPr lang="en-GB" altLang="zh-TW" dirty="0">
                <a:latin typeface="Arial" panose="020B0604020202020204" pitchFamily="34" charset="0"/>
              </a:rPr>
              <a:t> </a:t>
            </a:r>
            <a:fld id="{9A0DB2DC-4C9A-4742-B13C-FB6460FD3503}" type="slidenum">
              <a:rPr lang="en-GB" altLang="zh-TW" sz="1000" dirty="0">
                <a:solidFill>
                  <a:srgbClr val="14446C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</a:fld>
            <a:endParaRPr lang="en-GB" altLang="zh-TW" sz="1000" dirty="0">
              <a:solidFill>
                <a:srgbClr val="14446C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729" y="161636"/>
            <a:ext cx="8432512" cy="81539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 hasCustomPrompt="1"/>
          </p:nvPr>
        </p:nvSpPr>
        <p:spPr>
          <a:xfrm>
            <a:off x="311727" y="1628007"/>
            <a:ext cx="8516216" cy="4292023"/>
          </a:xfrm>
        </p:spPr>
        <p:txBody>
          <a:bodyPr vert="horz" wrap="square" lIns="0" tIns="41171" rIns="0" bIns="41171" numCol="1" anchor="t" anchorCtr="0" compatLnSpc="1"/>
          <a:lstStyle/>
          <a:p>
            <a:pPr marL="304800" marR="0" lvl="0" indent="-3048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0" lang="ru-RU" sz="11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Вставка таблицы</a:t>
            </a:r>
            <a:endParaRPr kumimoji="0" lang="ru-RU" sz="11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0" hangingPunct="0">
              <a:buNone/>
            </a:pPr>
            <a:r>
              <a:rPr lang="en-GB" altLang="zh-TW" dirty="0">
                <a:latin typeface="Arial" panose="020B0604020202020204" pitchFamily="34" charset="0"/>
              </a:rPr>
              <a:t> </a:t>
            </a:r>
            <a:fld id="{9A0DB2DC-4C9A-4742-B13C-FB6460FD3503}" type="slidenum">
              <a:rPr lang="en-GB" altLang="zh-TW" sz="1000" dirty="0">
                <a:solidFill>
                  <a:srgbClr val="14446C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</a:fld>
            <a:endParaRPr lang="en-GB" altLang="zh-TW" sz="1000" dirty="0">
              <a:solidFill>
                <a:srgbClr val="14446C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3F0FC4F-FBD0-4A4B-8C69-F581EAAF2CF2}" type="datetimeFigureOut"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/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09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565" indent="0">
              <a:buNone/>
              <a:defRPr sz="1200"/>
            </a:lvl2pPr>
            <a:lvl3pPr marL="913765" indent="0">
              <a:buNone/>
              <a:defRPr sz="1000"/>
            </a:lvl3pPr>
            <a:lvl4pPr marL="1370330" indent="0">
              <a:buNone/>
              <a:defRPr sz="900"/>
            </a:lvl4pPr>
            <a:lvl5pPr marL="1826895" indent="0">
              <a:buNone/>
              <a:defRPr sz="900"/>
            </a:lvl5pPr>
            <a:lvl6pPr marL="2284095" indent="0">
              <a:buNone/>
              <a:defRPr sz="900"/>
            </a:lvl6pPr>
            <a:lvl7pPr marL="2740660" indent="0">
              <a:buNone/>
              <a:defRPr sz="900"/>
            </a:lvl7pPr>
            <a:lvl8pPr marL="3197225" indent="0">
              <a:buNone/>
              <a:defRPr sz="900"/>
            </a:lvl8pPr>
            <a:lvl9pPr marL="365442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/>
            </a:fld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>
              <a:buNone/>
            </a:pPr>
            <a:r>
              <a:rPr dirty="0"/>
              <a:t>©</a:t>
            </a:r>
            <a:r>
              <a:rPr lang="en-US" altLang="x-none" sz="1100" dirty="0">
                <a:solidFill>
                  <a:schemeClr val="bg2"/>
                </a:solidFill>
                <a:latin typeface="Verdana" panose="020B0604030504040204" pitchFamily="34" charset="0"/>
              </a:rPr>
              <a:t> PMSOFT</a:t>
            </a:r>
            <a:r>
              <a:rPr sz="1100" dirty="0">
                <a:solidFill>
                  <a:schemeClr val="bg2"/>
                </a:solidFill>
                <a:latin typeface="Verdana" panose="020B0604030504040204" pitchFamily="34" charset="0"/>
              </a:rPr>
              <a:t> 2010 год</a:t>
            </a:r>
            <a:endParaRPr sz="1100" dirty="0">
              <a:solidFill>
                <a:schemeClr val="bg2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355" tIns="45679" rIns="91355" bIns="45679" numCol="1" anchor="t" anchorCtr="0" compatLnSpc="1"/>
          <a:lstStyle>
            <a:lvl1pPr marL="0" indent="0">
              <a:buNone/>
              <a:defRPr sz="3200"/>
            </a:lvl1pPr>
            <a:lvl2pPr marL="456565" indent="0">
              <a:buNone/>
              <a:defRPr sz="2800"/>
            </a:lvl2pPr>
            <a:lvl3pPr marL="913765" indent="0">
              <a:buNone/>
              <a:defRPr sz="2400"/>
            </a:lvl3pPr>
            <a:lvl4pPr marL="1370330" indent="0">
              <a:buNone/>
              <a:defRPr sz="2000"/>
            </a:lvl4pPr>
            <a:lvl5pPr marL="1826895" indent="0">
              <a:buNone/>
              <a:defRPr sz="2000"/>
            </a:lvl5pPr>
            <a:lvl6pPr marL="2284095" indent="0">
              <a:buNone/>
              <a:defRPr sz="2000"/>
            </a:lvl6pPr>
            <a:lvl7pPr marL="2740660" indent="0">
              <a:buNone/>
              <a:defRPr sz="2000"/>
            </a:lvl7pPr>
            <a:lvl8pPr marL="3197225" indent="0">
              <a:buNone/>
              <a:defRPr sz="2000"/>
            </a:lvl8pPr>
            <a:lvl9pPr marL="3654425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990000"/>
              </a:buClr>
              <a:buSzPct val="70000"/>
              <a:buFont typeface="Wingdings" panose="05000000000000000000" pitchFamily="2" charset="2"/>
              <a:buNone/>
              <a:tabLst>
                <a:tab pos="899795" algn="l"/>
              </a:tabLst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Вставка рисунка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565" indent="0">
              <a:buNone/>
              <a:defRPr sz="1200"/>
            </a:lvl2pPr>
            <a:lvl3pPr marL="913765" indent="0">
              <a:buNone/>
              <a:defRPr sz="1000"/>
            </a:lvl3pPr>
            <a:lvl4pPr marL="1370330" indent="0">
              <a:buNone/>
              <a:defRPr sz="900"/>
            </a:lvl4pPr>
            <a:lvl5pPr marL="1826895" indent="0">
              <a:buNone/>
              <a:defRPr sz="900"/>
            </a:lvl5pPr>
            <a:lvl6pPr marL="2284095" indent="0">
              <a:buNone/>
              <a:defRPr sz="900"/>
            </a:lvl6pPr>
            <a:lvl7pPr marL="2740660" indent="0">
              <a:buNone/>
              <a:defRPr sz="900"/>
            </a:lvl7pPr>
            <a:lvl8pPr marL="3197225" indent="0">
              <a:buNone/>
              <a:defRPr sz="900"/>
            </a:lvl8pPr>
            <a:lvl9pPr marL="365442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/>
            </a:fld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>
              <a:buNone/>
            </a:pPr>
            <a:r>
              <a:rPr dirty="0"/>
              <a:t>©</a:t>
            </a:r>
            <a:r>
              <a:rPr lang="en-US" altLang="x-none" sz="1100" dirty="0">
                <a:solidFill>
                  <a:schemeClr val="bg2"/>
                </a:solidFill>
                <a:latin typeface="Verdana" panose="020B0604030504040204" pitchFamily="34" charset="0"/>
              </a:rPr>
              <a:t> PMSOFT</a:t>
            </a:r>
            <a:r>
              <a:rPr sz="1100" dirty="0">
                <a:solidFill>
                  <a:schemeClr val="bg2"/>
                </a:solidFill>
                <a:latin typeface="Verdana" panose="020B0604030504040204" pitchFamily="34" charset="0"/>
              </a:rPr>
              <a:t> 2010 год</a:t>
            </a:r>
            <a:endParaRPr sz="1100" dirty="0">
              <a:solidFill>
                <a:schemeClr val="bg2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75438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/>
            </a:fld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>
              <a:buNone/>
            </a:pPr>
            <a:r>
              <a:rPr dirty="0"/>
              <a:t>©</a:t>
            </a:r>
            <a:r>
              <a:rPr lang="en-US" altLang="x-none" sz="1100" dirty="0">
                <a:solidFill>
                  <a:schemeClr val="bg2"/>
                </a:solidFill>
                <a:latin typeface="Verdana" panose="020B0604030504040204" pitchFamily="34" charset="0"/>
              </a:rPr>
              <a:t> PMSOFT</a:t>
            </a:r>
            <a:r>
              <a:rPr sz="1100" dirty="0">
                <a:solidFill>
                  <a:schemeClr val="bg2"/>
                </a:solidFill>
                <a:latin typeface="Verdana" panose="020B0604030504040204" pitchFamily="34" charset="0"/>
              </a:rPr>
              <a:t> 2010 год</a:t>
            </a:r>
            <a:endParaRPr sz="1100" dirty="0">
              <a:solidFill>
                <a:schemeClr val="bg2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Вертикальный заголовок и текст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2" descr="подложка для презентации - обычные слайды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62" y="0"/>
            <a:ext cx="915352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371600" y="5257800"/>
            <a:ext cx="2771775" cy="21431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</a:ln>
          <a:effectLst/>
        </p:spPr>
        <p:txBody>
          <a:bodyPr wrap="none" lIns="91355" tIns="45679" rIns="91355" bIns="45679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195" name="Object 2"/>
          <p:cNvGraphicFramePr>
            <a:graphicFrameLocks noChangeAspect="1"/>
          </p:cNvGraphicFramePr>
          <p:nvPr/>
        </p:nvGraphicFramePr>
        <p:xfrm>
          <a:off x="7308850" y="6059488"/>
          <a:ext cx="1223963" cy="79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3" imgW="3784600" imgH="2463800" progId="">
                  <p:embed/>
                </p:oleObj>
              </mc:Choice>
              <mc:Fallback>
                <p:oleObj name="" r:id="rId3" imgW="3784600" imgH="2463800" progId="">
                  <p:embed/>
                  <p:pic>
                    <p:nvPicPr>
                      <p:cNvPr id="0" name="Изображение 307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08850" y="6059488"/>
                        <a:ext cx="1223963" cy="7985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72250" y="304800"/>
            <a:ext cx="211455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8600" y="304800"/>
            <a:ext cx="61912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2" name="Номер слайда 3"/>
          <p:cNvSpPr>
            <a:spLocks noGrp="1"/>
          </p:cNvSpPr>
          <p:nvPr>
            <p:ph type="sldNum" sz="quarter" idx="4"/>
          </p:nvPr>
        </p:nvSpPr>
        <p:spPr bwMode="auto">
          <a:xfrm>
            <a:off x="0" y="6165850"/>
            <a:ext cx="533400" cy="331788"/>
          </a:xfrm>
          <a:prstGeom prst="rect">
            <a:avLst/>
          </a:prstGeom>
          <a:ln>
            <a:miter lim="800000"/>
          </a:ln>
        </p:spPr>
        <p:txBody>
          <a:bodyPr vert="horz" wrap="square" lIns="91355" tIns="45679" rIns="91355" bIns="45679" numCol="1" anchor="t" anchorCtr="0" compatLnSpc="1"/>
          <a:p>
            <a:pPr algn="ctr">
              <a:buNone/>
            </a:pPr>
            <a:fld id="{9A0DB2DC-4C9A-4742-B13C-FB6460FD3503}" type="slidenum">
              <a:rPr lang="ru-RU" dirty="0">
                <a:latin typeface="Verdana" panose="020B0604030504040204" pitchFamily="34" charset="0"/>
              </a:rPr>
            </a:fld>
            <a:endParaRPr lang="ru-RU" dirty="0">
              <a:latin typeface="Verdana" panose="020B0604030504040204" pitchFamily="34" charset="0"/>
            </a:endParaRPr>
          </a:p>
        </p:txBody>
      </p:sp>
      <p:sp>
        <p:nvSpPr>
          <p:cNvPr id="13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0" y="6597650"/>
            <a:ext cx="4500563" cy="260350"/>
          </a:xfrm>
          <a:prstGeom prst="rect">
            <a:avLst/>
          </a:prstGeom>
          <a:solidFill>
            <a:schemeClr val="tx2"/>
          </a:solidFill>
          <a:ln>
            <a:miter lim="800000"/>
          </a:ln>
        </p:spPr>
        <p:txBody>
          <a:bodyPr vert="horz" wrap="square" lIns="91355" tIns="45679" rIns="91355" bIns="45679" numCol="1" anchor="t" anchorCtr="0" compatLnSpc="1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 showMasterSp="0">
  <p:cSld name="Заголовок, текст и объект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2" descr="подложка для презентации - обычные слайды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62" y="0"/>
            <a:ext cx="915352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371600" y="5257800"/>
            <a:ext cx="2771775" cy="21431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</a:ln>
          <a:effectLst/>
        </p:spPr>
        <p:txBody>
          <a:bodyPr wrap="none" lIns="91355" tIns="45679" rIns="91355" bIns="45679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9219" name="Object 2"/>
          <p:cNvGraphicFramePr>
            <a:graphicFrameLocks noChangeAspect="1"/>
          </p:cNvGraphicFramePr>
          <p:nvPr/>
        </p:nvGraphicFramePr>
        <p:xfrm>
          <a:off x="7308850" y="6059488"/>
          <a:ext cx="1223963" cy="79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3" imgW="3784600" imgH="2463800" progId="">
                  <p:embed/>
                </p:oleObj>
              </mc:Choice>
              <mc:Fallback>
                <p:oleObj name="" r:id="rId3" imgW="3784600" imgH="2463800" progId="">
                  <p:embed/>
                  <p:pic>
                    <p:nvPicPr>
                      <p:cNvPr id="0" name="Изображение 307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08850" y="6059488"/>
                        <a:ext cx="1223963" cy="7985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404813"/>
            <a:ext cx="62484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28600" y="1371600"/>
            <a:ext cx="415290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33900" y="1371600"/>
            <a:ext cx="415290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165850"/>
            <a:ext cx="533400" cy="331788"/>
          </a:xfrm>
          <a:prstGeom prst="rect">
            <a:avLst/>
          </a:prstGeom>
          <a:ln>
            <a:miter lim="800000"/>
          </a:ln>
        </p:spPr>
        <p:txBody>
          <a:bodyPr vert="horz" wrap="square" lIns="91355" tIns="45679" rIns="91355" bIns="45679" numCol="1" anchor="t" anchorCtr="0" compatLnSpc="1"/>
          <a:p>
            <a:pPr algn="ctr">
              <a:buNone/>
            </a:pPr>
            <a:fld id="{9A0DB2DC-4C9A-4742-B13C-FB6460FD3503}" type="slidenum">
              <a:rPr lang="ru-RU" dirty="0">
                <a:latin typeface="Verdana" panose="020B0604030504040204" pitchFamily="34" charset="0"/>
              </a:rPr>
            </a:fld>
            <a:endParaRPr lang="ru-RU" dirty="0">
              <a:latin typeface="Verdana" panose="020B0604030504040204" pitchFamily="34" charset="0"/>
            </a:endParaRPr>
          </a:p>
        </p:txBody>
      </p:sp>
      <p:sp>
        <p:nvSpPr>
          <p:cNvPr id="13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97650"/>
            <a:ext cx="4500563" cy="260350"/>
          </a:xfrm>
          <a:prstGeom prst="rect">
            <a:avLst/>
          </a:prstGeom>
          <a:solidFill>
            <a:schemeClr val="tx2"/>
          </a:solidFill>
          <a:ln>
            <a:miter lim="800000"/>
          </a:ln>
        </p:spPr>
        <p:txBody>
          <a:bodyPr vert="horz" wrap="square" lIns="91355" tIns="45679" rIns="91355" bIns="45679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565" indent="0" algn="ctr">
              <a:buNone/>
              <a:defRPr/>
            </a:lvl2pPr>
            <a:lvl3pPr marL="913765" indent="0" algn="ctr">
              <a:buNone/>
              <a:defRPr/>
            </a:lvl3pPr>
            <a:lvl4pPr marL="1370330" indent="0" algn="ctr">
              <a:buNone/>
              <a:defRPr/>
            </a:lvl4pPr>
            <a:lvl5pPr marL="1826895" indent="0" algn="ctr">
              <a:buNone/>
              <a:defRPr/>
            </a:lvl5pPr>
            <a:lvl6pPr marL="2284095" indent="0" algn="ctr">
              <a:buNone/>
              <a:defRPr/>
            </a:lvl6pPr>
            <a:lvl7pPr marL="2740660" indent="0" algn="ctr">
              <a:buNone/>
              <a:defRPr/>
            </a:lvl7pPr>
            <a:lvl8pPr marL="3197225" indent="0" algn="ctr">
              <a:buNone/>
              <a:defRPr/>
            </a:lvl8pPr>
            <a:lvl9pPr marL="3654425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355" tIns="45679" rIns="91355" bIns="45679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7AF0132-2FE7-401A-9CC1-E7B2F5B41CFC}" type="datetimeFigureOut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355" tIns="45679" rIns="91355" bIns="45679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355" tIns="45679" rIns="91355" bIns="45679" numCol="1" anchor="t" anchorCtr="0" compatLnSpc="1"/>
          <a:p>
            <a:pPr algn="r">
              <a:buNone/>
            </a:pPr>
            <a:fld id="{9A0DB2DC-4C9A-4742-B13C-FB6460FD3503}" type="slidenum">
              <a:rPr lang="ru-RU" dirty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4388457-10FD-4225-BDA1-A59E8042F6CD}" type="datetimeFigureOut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>
              <a:buNone/>
            </a:pPr>
            <a:r>
              <a:rPr dirty="0">
                <a:latin typeface="Arial" panose="020B0604020202020204" pitchFamily="34" charset="0"/>
              </a:rPr>
              <a:t>©</a:t>
            </a:r>
            <a:r>
              <a:rPr lang="en-US" altLang="x-none" sz="1400" dirty="0">
                <a:latin typeface="Arial" panose="020B0604020202020204" pitchFamily="34" charset="0"/>
              </a:rPr>
              <a:t> PMSOFT</a:t>
            </a:r>
            <a:r>
              <a:rPr sz="1400" dirty="0">
                <a:latin typeface="Arial" panose="020B0604020202020204" pitchFamily="34" charset="0"/>
              </a:rPr>
              <a:t> 2010 год</a:t>
            </a:r>
            <a:endParaRPr sz="1400" dirty="0">
              <a:latin typeface="Arial" panose="020B0604020202020204" pitchFamily="34" charset="0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565" indent="0">
              <a:buNone/>
              <a:defRPr sz="1800"/>
            </a:lvl2pPr>
            <a:lvl3pPr marL="913765" indent="0">
              <a:buNone/>
              <a:defRPr sz="1600"/>
            </a:lvl3pPr>
            <a:lvl4pPr marL="1370330" indent="0">
              <a:buNone/>
              <a:defRPr sz="1400"/>
            </a:lvl4pPr>
            <a:lvl5pPr marL="1826895" indent="0">
              <a:buNone/>
              <a:defRPr sz="1400"/>
            </a:lvl5pPr>
            <a:lvl6pPr marL="2284095" indent="0">
              <a:buNone/>
              <a:defRPr sz="1400"/>
            </a:lvl6pPr>
            <a:lvl7pPr marL="2740660" indent="0">
              <a:buNone/>
              <a:defRPr sz="1400"/>
            </a:lvl7pPr>
            <a:lvl8pPr marL="3197225" indent="0">
              <a:buNone/>
              <a:defRPr sz="1400"/>
            </a:lvl8pPr>
            <a:lvl9pPr marL="3654425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4388457-10FD-4225-BDA1-A59E8042F6CD}" type="datetimeFigureOut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>
              <a:buNone/>
            </a:pPr>
            <a:r>
              <a:rPr dirty="0">
                <a:latin typeface="Arial" panose="020B0604020202020204" pitchFamily="34" charset="0"/>
              </a:rPr>
              <a:t>©</a:t>
            </a:r>
            <a:r>
              <a:rPr lang="en-US" altLang="x-none" sz="1400" dirty="0">
                <a:latin typeface="Arial" panose="020B0604020202020204" pitchFamily="34" charset="0"/>
              </a:rPr>
              <a:t> PMSOFT</a:t>
            </a:r>
            <a:r>
              <a:rPr sz="1400" dirty="0">
                <a:latin typeface="Arial" panose="020B0604020202020204" pitchFamily="34" charset="0"/>
              </a:rPr>
              <a:t> 2010 год</a:t>
            </a:r>
            <a:endParaRPr sz="1400" dirty="0">
              <a:latin typeface="Arial" panose="020B0604020202020204" pitchFamily="34" charset="0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4388457-10FD-4225-BDA1-A59E8042F6CD}" type="datetimeFigureOut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>
              <a:buNone/>
            </a:pPr>
            <a:r>
              <a:rPr dirty="0">
                <a:latin typeface="Arial" panose="020B0604020202020204" pitchFamily="34" charset="0"/>
              </a:rPr>
              <a:t>©</a:t>
            </a:r>
            <a:r>
              <a:rPr lang="en-US" altLang="x-none" sz="1400" dirty="0">
                <a:latin typeface="Arial" panose="020B0604020202020204" pitchFamily="34" charset="0"/>
              </a:rPr>
              <a:t> PMSOFT</a:t>
            </a:r>
            <a:r>
              <a:rPr sz="1400" dirty="0">
                <a:latin typeface="Arial" panose="020B0604020202020204" pitchFamily="34" charset="0"/>
              </a:rPr>
              <a:t> 2010 год</a:t>
            </a:r>
            <a:endParaRPr sz="1400" dirty="0">
              <a:latin typeface="Arial" panose="020B0604020202020204" pitchFamily="34" charset="0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65" indent="0">
              <a:buNone/>
              <a:defRPr sz="2000" b="1"/>
            </a:lvl2pPr>
            <a:lvl3pPr marL="913765" indent="0">
              <a:buNone/>
              <a:defRPr sz="1800" b="1"/>
            </a:lvl3pPr>
            <a:lvl4pPr marL="1370330" indent="0">
              <a:buNone/>
              <a:defRPr sz="1600" b="1"/>
            </a:lvl4pPr>
            <a:lvl5pPr marL="1826895" indent="0">
              <a:buNone/>
              <a:defRPr sz="1600" b="1"/>
            </a:lvl5pPr>
            <a:lvl6pPr marL="2284095" indent="0">
              <a:buNone/>
              <a:defRPr sz="1600" b="1"/>
            </a:lvl6pPr>
            <a:lvl7pPr marL="2740660" indent="0">
              <a:buNone/>
              <a:defRPr sz="1600" b="1"/>
            </a:lvl7pPr>
            <a:lvl8pPr marL="3197225" indent="0">
              <a:buNone/>
              <a:defRPr sz="1600" b="1"/>
            </a:lvl8pPr>
            <a:lvl9pPr marL="365442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65" indent="0">
              <a:buNone/>
              <a:defRPr sz="2000" b="1"/>
            </a:lvl2pPr>
            <a:lvl3pPr marL="913765" indent="0">
              <a:buNone/>
              <a:defRPr sz="1800" b="1"/>
            </a:lvl3pPr>
            <a:lvl4pPr marL="1370330" indent="0">
              <a:buNone/>
              <a:defRPr sz="1600" b="1"/>
            </a:lvl4pPr>
            <a:lvl5pPr marL="1826895" indent="0">
              <a:buNone/>
              <a:defRPr sz="1600" b="1"/>
            </a:lvl5pPr>
            <a:lvl6pPr marL="2284095" indent="0">
              <a:buNone/>
              <a:defRPr sz="1600" b="1"/>
            </a:lvl6pPr>
            <a:lvl7pPr marL="2740660" indent="0">
              <a:buNone/>
              <a:defRPr sz="1600" b="1"/>
            </a:lvl7pPr>
            <a:lvl8pPr marL="3197225" indent="0">
              <a:buNone/>
              <a:defRPr sz="1600" b="1"/>
            </a:lvl8pPr>
            <a:lvl9pPr marL="365442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4388457-10FD-4225-BDA1-A59E8042F6CD}" type="datetimeFigureOut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>
              <a:buNone/>
            </a:pPr>
            <a:r>
              <a:rPr dirty="0">
                <a:latin typeface="Arial" panose="020B0604020202020204" pitchFamily="34" charset="0"/>
              </a:rPr>
              <a:t>©</a:t>
            </a:r>
            <a:r>
              <a:rPr lang="en-US" altLang="x-none" sz="1400" dirty="0">
                <a:latin typeface="Arial" panose="020B0604020202020204" pitchFamily="34" charset="0"/>
              </a:rPr>
              <a:t> PMSOFT</a:t>
            </a:r>
            <a:r>
              <a:rPr sz="1400" dirty="0">
                <a:latin typeface="Arial" panose="020B0604020202020204" pitchFamily="34" charset="0"/>
              </a:rPr>
              <a:t> 2010 год</a:t>
            </a:r>
            <a:endParaRPr sz="1400" dirty="0">
              <a:latin typeface="Arial" panose="020B0604020202020204" pitchFamily="34" charset="0"/>
            </a:endParaRPr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Freeform 14"/>
          <p:cNvSpPr/>
          <p:nvPr/>
        </p:nvSpPr>
        <p:spPr bwMode="hidden">
          <a:xfrm>
            <a:off x="6046788" y="4203700"/>
            <a:ext cx="2876550" cy="714375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Freeform 18"/>
          <p:cNvSpPr/>
          <p:nvPr/>
        </p:nvSpPr>
        <p:spPr bwMode="hidden">
          <a:xfrm>
            <a:off x="2619375" y="4075113"/>
            <a:ext cx="5545138" cy="850900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Freeform 22"/>
          <p:cNvSpPr/>
          <p:nvPr/>
        </p:nvSpPr>
        <p:spPr bwMode="hidden">
          <a:xfrm>
            <a:off x="2828925" y="4087813"/>
            <a:ext cx="5467350" cy="774700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Freeform 26"/>
          <p:cNvSpPr/>
          <p:nvPr/>
        </p:nvSpPr>
        <p:spPr bwMode="hidden">
          <a:xfrm>
            <a:off x="5610225" y="4073525"/>
            <a:ext cx="3306763" cy="652463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 useBgFill="1">
        <p:nvSpPr>
          <p:cNvPr id="25" name="Freeform 10"/>
          <p:cNvSpPr/>
          <p:nvPr/>
        </p:nvSpPr>
        <p:spPr bwMode="hidden">
          <a:xfrm>
            <a:off x="211138" y="4059238"/>
            <a:ext cx="8723313" cy="1328738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4310EA8-1A60-4445-9085-BFEC71633E51}" type="datetimeFigureOut"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ctr">
              <a:buNone/>
            </a:pPr>
            <a:fld id="{9A0DB2DC-4C9A-4742-B13C-FB6460FD3503}" type="slidenum">
              <a:rPr lang="ru-RU" dirty="0">
                <a:latin typeface="Candara" panose="020E0502030303020204" pitchFamily="34" charset="0"/>
              </a:rPr>
            </a:fld>
            <a:endParaRPr lang="ru-RU" dirty="0">
              <a:latin typeface="Candara" panose="020E0502030303020204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4388457-10FD-4225-BDA1-A59E8042F6CD}" type="datetimeFigureOut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>
              <a:buNone/>
            </a:pPr>
            <a:r>
              <a:rPr dirty="0">
                <a:latin typeface="Arial" panose="020B0604020202020204" pitchFamily="34" charset="0"/>
              </a:rPr>
              <a:t>©</a:t>
            </a:r>
            <a:r>
              <a:rPr lang="en-US" altLang="x-none" sz="1400" dirty="0">
                <a:latin typeface="Arial" panose="020B0604020202020204" pitchFamily="34" charset="0"/>
              </a:rPr>
              <a:t> PMSOFT</a:t>
            </a:r>
            <a:r>
              <a:rPr sz="1400" dirty="0">
                <a:latin typeface="Arial" panose="020B0604020202020204" pitchFamily="34" charset="0"/>
              </a:rPr>
              <a:t> 2010 год</a:t>
            </a:r>
            <a:endParaRPr sz="1400" dirty="0">
              <a:latin typeface="Arial" panose="020B0604020202020204" pitchFamily="34" charset="0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 txBox="1">
            <a:spLocks noChangeArrowheads="1"/>
          </p:cNvSpPr>
          <p:nvPr/>
        </p:nvSpPr>
        <p:spPr bwMode="auto">
          <a:xfrm>
            <a:off x="0" y="6597650"/>
            <a:ext cx="4500563" cy="26035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</a:ln>
          <a:effectLst/>
        </p:spPr>
        <p:txBody>
          <a:bodyPr lIns="91355" tIns="45679" rIns="91355" bIns="45679"/>
          <a:p>
            <a:pPr lvl="0" defTabSz="913130" eaLnBrk="1" hangingPunct="1">
              <a:buNone/>
            </a:pPr>
            <a:r>
              <a:rPr sz="1100" dirty="0">
                <a:solidFill>
                  <a:schemeClr val="bg2"/>
                </a:solidFill>
                <a:latin typeface="Arial" panose="020B0604020202020204" pitchFamily="34" charset="0"/>
              </a:rPr>
              <a:t>©</a:t>
            </a:r>
            <a:r>
              <a:rPr lang="en-US" altLang="x-none" sz="1100" dirty="0">
                <a:solidFill>
                  <a:schemeClr val="bg2"/>
                </a:solidFill>
                <a:latin typeface="Arial" panose="020B0604020202020204" pitchFamily="34" charset="0"/>
              </a:rPr>
              <a:t> PMSOFT</a:t>
            </a:r>
            <a:r>
              <a:rPr sz="1100" dirty="0">
                <a:solidFill>
                  <a:schemeClr val="bg2"/>
                </a:solidFill>
                <a:latin typeface="Arial" panose="020B0604020202020204" pitchFamily="34" charset="0"/>
              </a:rPr>
              <a:t> 2010 год</a:t>
            </a:r>
            <a:endParaRPr sz="1100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355" tIns="45679" rIns="91355" bIns="45679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5E3B58-32F1-4F9E-A438-1939FAB8D8B8}" type="datetimeFigureOut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355" tIns="45679" rIns="91355" bIns="45679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355" tIns="45679" rIns="91355" bIns="45679" numCol="1" anchor="t" anchorCtr="0" compatLnSpc="1"/>
          <a:p>
            <a:pPr algn="r">
              <a:buNone/>
            </a:pPr>
            <a:fld id="{9A0DB2DC-4C9A-4742-B13C-FB6460FD3503}" type="slidenum">
              <a:rPr lang="ru-RU" dirty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09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565" indent="0">
              <a:buNone/>
              <a:defRPr sz="1200"/>
            </a:lvl2pPr>
            <a:lvl3pPr marL="913765" indent="0">
              <a:buNone/>
              <a:defRPr sz="1000"/>
            </a:lvl3pPr>
            <a:lvl4pPr marL="1370330" indent="0">
              <a:buNone/>
              <a:defRPr sz="900"/>
            </a:lvl4pPr>
            <a:lvl5pPr marL="1826895" indent="0">
              <a:buNone/>
              <a:defRPr sz="900"/>
            </a:lvl5pPr>
            <a:lvl6pPr marL="2284095" indent="0">
              <a:buNone/>
              <a:defRPr sz="900"/>
            </a:lvl6pPr>
            <a:lvl7pPr marL="2740660" indent="0">
              <a:buNone/>
              <a:defRPr sz="900"/>
            </a:lvl7pPr>
            <a:lvl8pPr marL="3197225" indent="0">
              <a:buNone/>
              <a:defRPr sz="900"/>
            </a:lvl8pPr>
            <a:lvl9pPr marL="365442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4388457-10FD-4225-BDA1-A59E8042F6CD}" type="datetimeFigureOut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>
              <a:buNone/>
            </a:pPr>
            <a:r>
              <a:rPr dirty="0">
                <a:latin typeface="Arial" panose="020B0604020202020204" pitchFamily="34" charset="0"/>
              </a:rPr>
              <a:t>©</a:t>
            </a:r>
            <a:r>
              <a:rPr lang="en-US" altLang="x-none" sz="1400" dirty="0">
                <a:latin typeface="Arial" panose="020B0604020202020204" pitchFamily="34" charset="0"/>
              </a:rPr>
              <a:t> PMSOFT</a:t>
            </a:r>
            <a:r>
              <a:rPr sz="1400" dirty="0">
                <a:latin typeface="Arial" panose="020B0604020202020204" pitchFamily="34" charset="0"/>
              </a:rPr>
              <a:t> 2010 год</a:t>
            </a:r>
            <a:endParaRPr sz="1400" dirty="0">
              <a:latin typeface="Arial" panose="020B0604020202020204" pitchFamily="34" charset="0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355" tIns="45679" rIns="91355" bIns="45679" numCol="1" anchor="t" anchorCtr="0" compatLnSpc="1"/>
          <a:lstStyle>
            <a:lvl1pPr marL="0" indent="0">
              <a:buNone/>
              <a:defRPr sz="3200"/>
            </a:lvl1pPr>
            <a:lvl2pPr marL="456565" indent="0">
              <a:buNone/>
              <a:defRPr sz="2800"/>
            </a:lvl2pPr>
            <a:lvl3pPr marL="913765" indent="0">
              <a:buNone/>
              <a:defRPr sz="2400"/>
            </a:lvl3pPr>
            <a:lvl4pPr marL="1370330" indent="0">
              <a:buNone/>
              <a:defRPr sz="2000"/>
            </a:lvl4pPr>
            <a:lvl5pPr marL="1826895" indent="0">
              <a:buNone/>
              <a:defRPr sz="2000"/>
            </a:lvl5pPr>
            <a:lvl6pPr marL="2284095" indent="0">
              <a:buNone/>
              <a:defRPr sz="2000"/>
            </a:lvl6pPr>
            <a:lvl7pPr marL="2740660" indent="0">
              <a:buNone/>
              <a:defRPr sz="2000"/>
            </a:lvl7pPr>
            <a:lvl8pPr marL="3197225" indent="0">
              <a:buNone/>
              <a:defRPr sz="2000"/>
            </a:lvl8pPr>
            <a:lvl9pPr marL="3654425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Вставка рисунка</a:t>
            </a: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565" indent="0">
              <a:buNone/>
              <a:defRPr sz="1200"/>
            </a:lvl2pPr>
            <a:lvl3pPr marL="913765" indent="0">
              <a:buNone/>
              <a:defRPr sz="1000"/>
            </a:lvl3pPr>
            <a:lvl4pPr marL="1370330" indent="0">
              <a:buNone/>
              <a:defRPr sz="900"/>
            </a:lvl4pPr>
            <a:lvl5pPr marL="1826895" indent="0">
              <a:buNone/>
              <a:defRPr sz="900"/>
            </a:lvl5pPr>
            <a:lvl6pPr marL="2284095" indent="0">
              <a:buNone/>
              <a:defRPr sz="900"/>
            </a:lvl6pPr>
            <a:lvl7pPr marL="2740660" indent="0">
              <a:buNone/>
              <a:defRPr sz="900"/>
            </a:lvl7pPr>
            <a:lvl8pPr marL="3197225" indent="0">
              <a:buNone/>
              <a:defRPr sz="900"/>
            </a:lvl8pPr>
            <a:lvl9pPr marL="365442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4388457-10FD-4225-BDA1-A59E8042F6CD}" type="datetimeFigureOut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>
              <a:buNone/>
            </a:pPr>
            <a:r>
              <a:rPr dirty="0">
                <a:latin typeface="Arial" panose="020B0604020202020204" pitchFamily="34" charset="0"/>
              </a:rPr>
              <a:t>©</a:t>
            </a:r>
            <a:r>
              <a:rPr lang="en-US" altLang="x-none" sz="1400" dirty="0">
                <a:latin typeface="Arial" panose="020B0604020202020204" pitchFamily="34" charset="0"/>
              </a:rPr>
              <a:t> PMSOFT</a:t>
            </a:r>
            <a:r>
              <a:rPr sz="1400" dirty="0">
                <a:latin typeface="Arial" panose="020B0604020202020204" pitchFamily="34" charset="0"/>
              </a:rPr>
              <a:t> 2010 год</a:t>
            </a:r>
            <a:endParaRPr sz="1400" dirty="0">
              <a:latin typeface="Arial" panose="020B0604020202020204" pitchFamily="34" charset="0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4388457-10FD-4225-BDA1-A59E8042F6CD}" type="datetimeFigureOut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>
              <a:buNone/>
            </a:pPr>
            <a:r>
              <a:rPr dirty="0">
                <a:latin typeface="Arial" panose="020B0604020202020204" pitchFamily="34" charset="0"/>
              </a:rPr>
              <a:t>©</a:t>
            </a:r>
            <a:r>
              <a:rPr lang="en-US" altLang="x-none" sz="1400" dirty="0">
                <a:latin typeface="Arial" panose="020B0604020202020204" pitchFamily="34" charset="0"/>
              </a:rPr>
              <a:t> PMSOFT</a:t>
            </a:r>
            <a:r>
              <a:rPr sz="1400" dirty="0">
                <a:latin typeface="Arial" panose="020B0604020202020204" pitchFamily="34" charset="0"/>
              </a:rPr>
              <a:t> 2010 год</a:t>
            </a:r>
            <a:endParaRPr sz="1400" dirty="0">
              <a:latin typeface="Arial" panose="020B0604020202020204" pitchFamily="34" charset="0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355" tIns="45679" rIns="91355" bIns="45679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34A2684-06D8-4BA2-81F2-C440B0B8ECF3}" type="datetimeFigureOut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355" tIns="45679" rIns="91355" bIns="45679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355" tIns="45679" rIns="91355" bIns="45679" numCol="1" anchor="t" anchorCtr="0" compatLnSpc="1"/>
          <a:p>
            <a:pPr algn="r">
              <a:buNone/>
            </a:pPr>
            <a:fld id="{9A0DB2DC-4C9A-4742-B13C-FB6460FD3503}" type="slidenum">
              <a:rPr lang="ru-RU" dirty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 hasCustomPrompt="1"/>
          </p:nvPr>
        </p:nvSpPr>
        <p:spPr>
          <a:xfrm>
            <a:off x="457200" y="1600209"/>
            <a:ext cx="8229600" cy="4525963"/>
          </a:xfrm>
        </p:spPr>
        <p:txBody>
          <a:bodyPr vert="horz" wrap="square" lIns="91355" tIns="45679" rIns="91355" bIns="45679" numCol="1" anchor="t" anchorCtr="0" compatLnSpc="1"/>
          <a:lstStyle/>
          <a:p>
            <a:pPr marL="341630" marR="0" lvl="0" indent="-34163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Вставка таблицы</a:t>
            </a: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4388457-10FD-4225-BDA1-A59E8042F6CD}" type="datetimeFigureOut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>
              <a:buNone/>
            </a:pPr>
            <a:r>
              <a:rPr dirty="0">
                <a:latin typeface="Arial" panose="020B0604020202020204" pitchFamily="34" charset="0"/>
              </a:rPr>
              <a:t>©</a:t>
            </a:r>
            <a:r>
              <a:rPr lang="en-US" altLang="x-none" sz="1400" dirty="0">
                <a:latin typeface="Arial" panose="020B0604020202020204" pitchFamily="34" charset="0"/>
              </a:rPr>
              <a:t> PMSOFT</a:t>
            </a:r>
            <a:r>
              <a:rPr sz="1400" dirty="0">
                <a:latin typeface="Arial" panose="020B0604020202020204" pitchFamily="34" charset="0"/>
              </a:rPr>
              <a:t> 2010 год</a:t>
            </a:r>
            <a:endParaRPr sz="1400" dirty="0">
              <a:latin typeface="Arial" panose="020B0604020202020204" pitchFamily="34" charset="0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9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9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355" tIns="45679" rIns="91355" bIns="45679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7D981BF-245C-4A62-89F5-9D00FD084C1D}" type="datetimeFigureOut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355" tIns="45679" rIns="91355" bIns="45679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355" tIns="45679" rIns="91355" bIns="45679" numCol="1" anchor="t" anchorCtr="0" compatLnSpc="1"/>
          <a:p>
            <a:pPr algn="r">
              <a:buNone/>
            </a:pPr>
            <a:fld id="{9A0DB2DC-4C9A-4742-B13C-FB6460FD3503}" type="slidenum">
              <a:rPr lang="ru-RU" dirty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9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1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97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Замещающая дата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4388457-10FD-4225-BDA1-A59E8042F6CD}" type="datetimeFigureOut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Замещающий 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>
              <a:buNone/>
            </a:pPr>
            <a:r>
              <a:rPr dirty="0">
                <a:latin typeface="Arial" panose="020B0604020202020204" pitchFamily="34" charset="0"/>
              </a:rPr>
              <a:t>©</a:t>
            </a:r>
            <a:r>
              <a:rPr lang="en-US" altLang="x-none" sz="1400" dirty="0">
                <a:latin typeface="Arial" panose="020B0604020202020204" pitchFamily="34" charset="0"/>
              </a:rPr>
              <a:t> PMSOFT</a:t>
            </a:r>
            <a:r>
              <a:rPr sz="1400" dirty="0">
                <a:latin typeface="Arial" panose="020B0604020202020204" pitchFamily="34" charset="0"/>
              </a:rPr>
              <a:t> 2010 год</a:t>
            </a:r>
            <a:endParaRPr sz="1400" dirty="0">
              <a:latin typeface="Arial" panose="020B0604020202020204" pitchFamily="34" charset="0"/>
            </a:endParaRPr>
          </a:p>
        </p:txBody>
      </p:sp>
      <p:sp>
        <p:nvSpPr>
          <p:cNvPr id="8" name="Замещающий 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  <a:prstGeom prst="rect">
            <a:avLst/>
          </a:prstGeom>
        </p:spPr>
        <p:txBody>
          <a:bodyPr lIns="91355" tIns="45679" rIns="91355" bIns="45679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355" tIns="45679" rIns="91355" bIns="45679"/>
          <a:lstStyle>
            <a:lvl1pPr marL="0" indent="0" algn="ctr">
              <a:buNone/>
              <a:defRPr/>
            </a:lvl1pPr>
            <a:lvl2pPr marL="456565" indent="0" algn="ctr">
              <a:buNone/>
              <a:defRPr/>
            </a:lvl2pPr>
            <a:lvl3pPr marL="913765" indent="0" algn="ctr">
              <a:buNone/>
              <a:defRPr/>
            </a:lvl3pPr>
            <a:lvl4pPr marL="1370330" indent="0" algn="ctr">
              <a:buNone/>
              <a:defRPr/>
            </a:lvl4pPr>
            <a:lvl5pPr marL="1826895" indent="0" algn="ctr">
              <a:buNone/>
              <a:defRPr/>
            </a:lvl5pPr>
            <a:lvl6pPr marL="2284095" indent="0" algn="ctr">
              <a:buNone/>
              <a:defRPr/>
            </a:lvl6pPr>
            <a:lvl7pPr marL="2740660" indent="0" algn="ctr">
              <a:buNone/>
              <a:defRPr/>
            </a:lvl7pPr>
            <a:lvl8pPr marL="3197225" indent="0" algn="ctr">
              <a:buNone/>
              <a:defRPr/>
            </a:lvl8pPr>
            <a:lvl9pPr marL="3654425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5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3F0FC4F-FBD0-4A4B-8C69-F581EAAF2CF2}" type="datetimeFigureOut"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6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/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355" tIns="45679" rIns="91355" bIns="45679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10"/>
            <a:ext cx="8229600" cy="4525963"/>
          </a:xfrm>
          <a:prstGeom prst="rect">
            <a:avLst/>
          </a:prstGeom>
        </p:spPr>
        <p:txBody>
          <a:bodyPr lIns="91355" tIns="45679" rIns="91355" bIns="45679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9"/>
            <a:ext cx="7772400" cy="1362075"/>
          </a:xfrm>
          <a:prstGeom prst="rect">
            <a:avLst/>
          </a:prstGeom>
        </p:spPr>
        <p:txBody>
          <a:bodyPr lIns="91355" tIns="45679" rIns="91355" bIns="45679"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  <a:prstGeom prst="rect">
            <a:avLst/>
          </a:prstGeom>
        </p:spPr>
        <p:txBody>
          <a:bodyPr lIns="91355" tIns="45679" rIns="91355" bIns="45679" anchor="b"/>
          <a:lstStyle>
            <a:lvl1pPr marL="0" indent="0">
              <a:buNone/>
              <a:defRPr sz="2000"/>
            </a:lvl1pPr>
            <a:lvl2pPr marL="456565" indent="0">
              <a:buNone/>
              <a:defRPr sz="1800"/>
            </a:lvl2pPr>
            <a:lvl3pPr marL="913765" indent="0">
              <a:buNone/>
              <a:defRPr sz="1600"/>
            </a:lvl3pPr>
            <a:lvl4pPr marL="1370330" indent="0">
              <a:buNone/>
              <a:defRPr sz="1400"/>
            </a:lvl4pPr>
            <a:lvl5pPr marL="1826895" indent="0">
              <a:buNone/>
              <a:defRPr sz="1400"/>
            </a:lvl5pPr>
            <a:lvl6pPr marL="2284095" indent="0">
              <a:buNone/>
              <a:defRPr sz="1400"/>
            </a:lvl6pPr>
            <a:lvl7pPr marL="2740660" indent="0">
              <a:buNone/>
              <a:defRPr sz="1400"/>
            </a:lvl7pPr>
            <a:lvl8pPr marL="3197225" indent="0">
              <a:buNone/>
              <a:defRPr sz="1400"/>
            </a:lvl8pPr>
            <a:lvl9pPr marL="3654425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355" tIns="45679" rIns="91355" bIns="45679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10"/>
            <a:ext cx="4038600" cy="4525963"/>
          </a:xfrm>
          <a:prstGeom prst="rect">
            <a:avLst/>
          </a:prstGeom>
        </p:spPr>
        <p:txBody>
          <a:bodyPr lIns="91355" tIns="45679" rIns="91355" bIns="45679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10"/>
            <a:ext cx="4038600" cy="4525963"/>
          </a:xfrm>
          <a:prstGeom prst="rect">
            <a:avLst/>
          </a:prstGeom>
        </p:spPr>
        <p:txBody>
          <a:bodyPr lIns="91355" tIns="45679" rIns="91355" bIns="45679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355" tIns="45679" rIns="91355" bIns="45679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  <a:prstGeom prst="rect">
            <a:avLst/>
          </a:prstGeom>
        </p:spPr>
        <p:txBody>
          <a:bodyPr lIns="91355" tIns="45679" rIns="91355" bIns="45679" anchor="b"/>
          <a:lstStyle>
            <a:lvl1pPr marL="0" indent="0">
              <a:buNone/>
              <a:defRPr sz="2400" b="1"/>
            </a:lvl1pPr>
            <a:lvl2pPr marL="456565" indent="0">
              <a:buNone/>
              <a:defRPr sz="2000" b="1"/>
            </a:lvl2pPr>
            <a:lvl3pPr marL="913765" indent="0">
              <a:buNone/>
              <a:defRPr sz="1800" b="1"/>
            </a:lvl3pPr>
            <a:lvl4pPr marL="1370330" indent="0">
              <a:buNone/>
              <a:defRPr sz="1600" b="1"/>
            </a:lvl4pPr>
            <a:lvl5pPr marL="1826895" indent="0">
              <a:buNone/>
              <a:defRPr sz="1600" b="1"/>
            </a:lvl5pPr>
            <a:lvl6pPr marL="2284095" indent="0">
              <a:buNone/>
              <a:defRPr sz="1600" b="1"/>
            </a:lvl6pPr>
            <a:lvl7pPr marL="2740660" indent="0">
              <a:buNone/>
              <a:defRPr sz="1600" b="1"/>
            </a:lvl7pPr>
            <a:lvl8pPr marL="3197225" indent="0">
              <a:buNone/>
              <a:defRPr sz="1600" b="1"/>
            </a:lvl8pPr>
            <a:lvl9pPr marL="365442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  <a:prstGeom prst="rect">
            <a:avLst/>
          </a:prstGeom>
        </p:spPr>
        <p:txBody>
          <a:bodyPr lIns="91355" tIns="45679" rIns="91355" bIns="45679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5" y="1535113"/>
            <a:ext cx="4041775" cy="639762"/>
          </a:xfrm>
          <a:prstGeom prst="rect">
            <a:avLst/>
          </a:prstGeom>
        </p:spPr>
        <p:txBody>
          <a:bodyPr lIns="91355" tIns="45679" rIns="91355" bIns="45679" anchor="b"/>
          <a:lstStyle>
            <a:lvl1pPr marL="0" indent="0">
              <a:buNone/>
              <a:defRPr sz="2400" b="1"/>
            </a:lvl1pPr>
            <a:lvl2pPr marL="456565" indent="0">
              <a:buNone/>
              <a:defRPr sz="2000" b="1"/>
            </a:lvl2pPr>
            <a:lvl3pPr marL="913765" indent="0">
              <a:buNone/>
              <a:defRPr sz="1800" b="1"/>
            </a:lvl3pPr>
            <a:lvl4pPr marL="1370330" indent="0">
              <a:buNone/>
              <a:defRPr sz="1600" b="1"/>
            </a:lvl4pPr>
            <a:lvl5pPr marL="1826895" indent="0">
              <a:buNone/>
              <a:defRPr sz="1600" b="1"/>
            </a:lvl5pPr>
            <a:lvl6pPr marL="2284095" indent="0">
              <a:buNone/>
              <a:defRPr sz="1600" b="1"/>
            </a:lvl6pPr>
            <a:lvl7pPr marL="2740660" indent="0">
              <a:buNone/>
              <a:defRPr sz="1600" b="1"/>
            </a:lvl7pPr>
            <a:lvl8pPr marL="3197225" indent="0">
              <a:buNone/>
              <a:defRPr sz="1600" b="1"/>
            </a:lvl8pPr>
            <a:lvl9pPr marL="365442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5" y="2174875"/>
            <a:ext cx="4041775" cy="3951288"/>
          </a:xfrm>
          <a:prstGeom prst="rect">
            <a:avLst/>
          </a:prstGeom>
        </p:spPr>
        <p:txBody>
          <a:bodyPr lIns="91355" tIns="45679" rIns="91355" bIns="45679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355" tIns="45679" rIns="91355" bIns="45679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  <a:prstGeom prst="rect">
            <a:avLst/>
          </a:prstGeom>
        </p:spPr>
        <p:txBody>
          <a:bodyPr lIns="91355" tIns="45679" rIns="91355" bIns="45679"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5" y="273054"/>
            <a:ext cx="5111751" cy="5853113"/>
          </a:xfrm>
          <a:prstGeom prst="rect">
            <a:avLst/>
          </a:prstGeom>
        </p:spPr>
        <p:txBody>
          <a:bodyPr lIns="91355" tIns="45679" rIns="91355" bIns="45679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10"/>
            <a:ext cx="3008313" cy="4691063"/>
          </a:xfrm>
          <a:prstGeom prst="rect">
            <a:avLst/>
          </a:prstGeom>
        </p:spPr>
        <p:txBody>
          <a:bodyPr lIns="91355" tIns="45679" rIns="91355" bIns="45679"/>
          <a:lstStyle>
            <a:lvl1pPr marL="0" indent="0">
              <a:buNone/>
              <a:defRPr sz="1400"/>
            </a:lvl1pPr>
            <a:lvl2pPr marL="456565" indent="0">
              <a:buNone/>
              <a:defRPr sz="1200"/>
            </a:lvl2pPr>
            <a:lvl3pPr marL="913765" indent="0">
              <a:buNone/>
              <a:defRPr sz="1000"/>
            </a:lvl3pPr>
            <a:lvl4pPr marL="1370330" indent="0">
              <a:buNone/>
              <a:defRPr sz="900"/>
            </a:lvl4pPr>
            <a:lvl5pPr marL="1826895" indent="0">
              <a:buNone/>
              <a:defRPr sz="900"/>
            </a:lvl5pPr>
            <a:lvl6pPr marL="2284095" indent="0">
              <a:buNone/>
              <a:defRPr sz="900"/>
            </a:lvl6pPr>
            <a:lvl7pPr marL="2740660" indent="0">
              <a:buNone/>
              <a:defRPr sz="900"/>
            </a:lvl7pPr>
            <a:lvl8pPr marL="3197225" indent="0">
              <a:buNone/>
              <a:defRPr sz="900"/>
            </a:lvl8pPr>
            <a:lvl9pPr marL="365442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lIns="91355" tIns="45679" rIns="91355" bIns="45679"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355" tIns="45679" rIns="91355" bIns="45679"/>
          <a:lstStyle>
            <a:lvl1pPr marL="0" indent="0">
              <a:buNone/>
              <a:defRPr sz="3200"/>
            </a:lvl1pPr>
            <a:lvl2pPr marL="456565" indent="0">
              <a:buNone/>
              <a:defRPr sz="2800"/>
            </a:lvl2pPr>
            <a:lvl3pPr marL="913765" indent="0">
              <a:buNone/>
              <a:defRPr sz="2400"/>
            </a:lvl3pPr>
            <a:lvl4pPr marL="1370330" indent="0">
              <a:buNone/>
              <a:defRPr sz="2000"/>
            </a:lvl4pPr>
            <a:lvl5pPr marL="1826895" indent="0">
              <a:buNone/>
              <a:defRPr sz="2000"/>
            </a:lvl5pPr>
            <a:lvl6pPr marL="2284095" indent="0">
              <a:buNone/>
              <a:defRPr sz="2000"/>
            </a:lvl6pPr>
            <a:lvl7pPr marL="2740660" indent="0">
              <a:buNone/>
              <a:defRPr sz="2000"/>
            </a:lvl7pPr>
            <a:lvl8pPr marL="3197225" indent="0">
              <a:buNone/>
              <a:defRPr sz="2000"/>
            </a:lvl8pPr>
            <a:lvl9pPr marL="3654425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Вставка рисунка</a:t>
            </a: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 lIns="91355" tIns="45679" rIns="91355" bIns="45679"/>
          <a:lstStyle>
            <a:lvl1pPr marL="0" indent="0">
              <a:buNone/>
              <a:defRPr sz="1400"/>
            </a:lvl1pPr>
            <a:lvl2pPr marL="456565" indent="0">
              <a:buNone/>
              <a:defRPr sz="1200"/>
            </a:lvl2pPr>
            <a:lvl3pPr marL="913765" indent="0">
              <a:buNone/>
              <a:defRPr sz="1000"/>
            </a:lvl3pPr>
            <a:lvl4pPr marL="1370330" indent="0">
              <a:buNone/>
              <a:defRPr sz="900"/>
            </a:lvl4pPr>
            <a:lvl5pPr marL="1826895" indent="0">
              <a:buNone/>
              <a:defRPr sz="900"/>
            </a:lvl5pPr>
            <a:lvl6pPr marL="2284095" indent="0">
              <a:buNone/>
              <a:defRPr sz="900"/>
            </a:lvl6pPr>
            <a:lvl7pPr marL="2740660" indent="0">
              <a:buNone/>
              <a:defRPr sz="900"/>
            </a:lvl7pPr>
            <a:lvl8pPr marL="3197225" indent="0">
              <a:buNone/>
              <a:defRPr sz="900"/>
            </a:lvl8pPr>
            <a:lvl9pPr marL="365442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355" tIns="45679" rIns="91355" bIns="45679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10"/>
            <a:ext cx="8229600" cy="4525963"/>
          </a:xfrm>
          <a:prstGeom prst="rect">
            <a:avLst/>
          </a:prstGeom>
        </p:spPr>
        <p:txBody>
          <a:bodyPr vert="eaVert" lIns="91355" tIns="45679" rIns="91355" bIns="45679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 lIns="91355" tIns="45679" rIns="91355" bIns="45679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  <a:prstGeom prst="rect">
            <a:avLst/>
          </a:prstGeom>
        </p:spPr>
        <p:txBody>
          <a:bodyPr vert="eaVert" lIns="91355" tIns="45679" rIns="91355" bIns="45679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3F0FC4F-FBD0-4A4B-8C69-F581EAAF2CF2}" type="datetimeFigureOut"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/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355" tIns="45679" rIns="91355" bIns="45679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9"/>
            <a:ext cx="4038600" cy="4525963"/>
          </a:xfrm>
          <a:prstGeom prst="rect">
            <a:avLst/>
          </a:prstGeom>
        </p:spPr>
        <p:txBody>
          <a:bodyPr lIns="91355" tIns="45679" rIns="91355" bIns="45679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9"/>
            <a:ext cx="4038600" cy="4525963"/>
          </a:xfrm>
          <a:prstGeom prst="rect">
            <a:avLst/>
          </a:prstGeom>
        </p:spPr>
        <p:txBody>
          <a:bodyPr lIns="91355" tIns="45679" rIns="91355" bIns="45679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lIns="91355" tIns="45679" rIns="91355" bIns="4567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1C6A540-830E-464D-8FE2-351ED7B97D59}" type="datetimeFigureOut"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lIns="91355" tIns="45679" rIns="91355" bIns="4567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lIns="91355" tIns="45679" rIns="91355" bIns="45679"/>
          <a:p>
            <a:pPr lvl="0" eaLnBrk="1" hangingPunct="1">
              <a:buNone/>
            </a:pPr>
            <a:fld id="{9A0DB2DC-4C9A-4742-B13C-FB6460FD3503}" type="slidenum">
              <a:rPr lang="ru-RU" dirty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  <a:prstGeom prst="rect">
            <a:avLst/>
          </a:prstGeom>
        </p:spPr>
        <p:txBody>
          <a:bodyPr lIns="91355" tIns="45679" rIns="91355" bIns="45679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355" tIns="45679" rIns="91355" bIns="45679"/>
          <a:lstStyle>
            <a:lvl1pPr marL="0" indent="0" algn="ctr">
              <a:buNone/>
              <a:defRPr/>
            </a:lvl1pPr>
            <a:lvl2pPr marL="456565" indent="0" algn="ctr">
              <a:buNone/>
              <a:defRPr/>
            </a:lvl2pPr>
            <a:lvl3pPr marL="913765" indent="0" algn="ctr">
              <a:buNone/>
              <a:defRPr/>
            </a:lvl3pPr>
            <a:lvl4pPr marL="1370330" indent="0" algn="ctr">
              <a:buNone/>
              <a:defRPr/>
            </a:lvl4pPr>
            <a:lvl5pPr marL="1826895" indent="0" algn="ctr">
              <a:buNone/>
              <a:defRPr/>
            </a:lvl5pPr>
            <a:lvl6pPr marL="2284095" indent="0" algn="ctr">
              <a:buNone/>
              <a:defRPr/>
            </a:lvl6pPr>
            <a:lvl7pPr marL="2740660" indent="0" algn="ctr">
              <a:buNone/>
              <a:defRPr/>
            </a:lvl7pPr>
            <a:lvl8pPr marL="3197225" indent="0" algn="ctr">
              <a:buNone/>
              <a:defRPr/>
            </a:lvl8pPr>
            <a:lvl9pPr marL="3654425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355" tIns="45679" rIns="91355" bIns="45679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10"/>
            <a:ext cx="8229600" cy="4525963"/>
          </a:xfrm>
          <a:prstGeom prst="rect">
            <a:avLst/>
          </a:prstGeom>
        </p:spPr>
        <p:txBody>
          <a:bodyPr lIns="91355" tIns="45679" rIns="91355" bIns="45679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9"/>
            <a:ext cx="7772400" cy="1362075"/>
          </a:xfrm>
          <a:prstGeom prst="rect">
            <a:avLst/>
          </a:prstGeom>
        </p:spPr>
        <p:txBody>
          <a:bodyPr lIns="91355" tIns="45679" rIns="91355" bIns="45679"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  <a:prstGeom prst="rect">
            <a:avLst/>
          </a:prstGeom>
        </p:spPr>
        <p:txBody>
          <a:bodyPr lIns="91355" tIns="45679" rIns="91355" bIns="45679" anchor="b"/>
          <a:lstStyle>
            <a:lvl1pPr marL="0" indent="0">
              <a:buNone/>
              <a:defRPr sz="2000"/>
            </a:lvl1pPr>
            <a:lvl2pPr marL="456565" indent="0">
              <a:buNone/>
              <a:defRPr sz="1800"/>
            </a:lvl2pPr>
            <a:lvl3pPr marL="913765" indent="0">
              <a:buNone/>
              <a:defRPr sz="1600"/>
            </a:lvl3pPr>
            <a:lvl4pPr marL="1370330" indent="0">
              <a:buNone/>
              <a:defRPr sz="1400"/>
            </a:lvl4pPr>
            <a:lvl5pPr marL="1826895" indent="0">
              <a:buNone/>
              <a:defRPr sz="1400"/>
            </a:lvl5pPr>
            <a:lvl6pPr marL="2284095" indent="0">
              <a:buNone/>
              <a:defRPr sz="1400"/>
            </a:lvl6pPr>
            <a:lvl7pPr marL="2740660" indent="0">
              <a:buNone/>
              <a:defRPr sz="1400"/>
            </a:lvl7pPr>
            <a:lvl8pPr marL="3197225" indent="0">
              <a:buNone/>
              <a:defRPr sz="1400"/>
            </a:lvl8pPr>
            <a:lvl9pPr marL="3654425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355" tIns="45679" rIns="91355" bIns="45679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10"/>
            <a:ext cx="4038600" cy="4525963"/>
          </a:xfrm>
          <a:prstGeom prst="rect">
            <a:avLst/>
          </a:prstGeom>
        </p:spPr>
        <p:txBody>
          <a:bodyPr lIns="91355" tIns="45679" rIns="91355" bIns="45679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10"/>
            <a:ext cx="4038600" cy="4525963"/>
          </a:xfrm>
          <a:prstGeom prst="rect">
            <a:avLst/>
          </a:prstGeom>
        </p:spPr>
        <p:txBody>
          <a:bodyPr lIns="91355" tIns="45679" rIns="91355" bIns="45679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355" tIns="45679" rIns="91355" bIns="45679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  <a:prstGeom prst="rect">
            <a:avLst/>
          </a:prstGeom>
        </p:spPr>
        <p:txBody>
          <a:bodyPr lIns="91355" tIns="45679" rIns="91355" bIns="45679" anchor="b"/>
          <a:lstStyle>
            <a:lvl1pPr marL="0" indent="0">
              <a:buNone/>
              <a:defRPr sz="2400" b="1"/>
            </a:lvl1pPr>
            <a:lvl2pPr marL="456565" indent="0">
              <a:buNone/>
              <a:defRPr sz="2000" b="1"/>
            </a:lvl2pPr>
            <a:lvl3pPr marL="913765" indent="0">
              <a:buNone/>
              <a:defRPr sz="1800" b="1"/>
            </a:lvl3pPr>
            <a:lvl4pPr marL="1370330" indent="0">
              <a:buNone/>
              <a:defRPr sz="1600" b="1"/>
            </a:lvl4pPr>
            <a:lvl5pPr marL="1826895" indent="0">
              <a:buNone/>
              <a:defRPr sz="1600" b="1"/>
            </a:lvl5pPr>
            <a:lvl6pPr marL="2284095" indent="0">
              <a:buNone/>
              <a:defRPr sz="1600" b="1"/>
            </a:lvl6pPr>
            <a:lvl7pPr marL="2740660" indent="0">
              <a:buNone/>
              <a:defRPr sz="1600" b="1"/>
            </a:lvl7pPr>
            <a:lvl8pPr marL="3197225" indent="0">
              <a:buNone/>
              <a:defRPr sz="1600" b="1"/>
            </a:lvl8pPr>
            <a:lvl9pPr marL="365442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  <a:prstGeom prst="rect">
            <a:avLst/>
          </a:prstGeom>
        </p:spPr>
        <p:txBody>
          <a:bodyPr lIns="91355" tIns="45679" rIns="91355" bIns="45679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5" y="1535113"/>
            <a:ext cx="4041775" cy="639762"/>
          </a:xfrm>
          <a:prstGeom prst="rect">
            <a:avLst/>
          </a:prstGeom>
        </p:spPr>
        <p:txBody>
          <a:bodyPr lIns="91355" tIns="45679" rIns="91355" bIns="45679" anchor="b"/>
          <a:lstStyle>
            <a:lvl1pPr marL="0" indent="0">
              <a:buNone/>
              <a:defRPr sz="2400" b="1"/>
            </a:lvl1pPr>
            <a:lvl2pPr marL="456565" indent="0">
              <a:buNone/>
              <a:defRPr sz="2000" b="1"/>
            </a:lvl2pPr>
            <a:lvl3pPr marL="913765" indent="0">
              <a:buNone/>
              <a:defRPr sz="1800" b="1"/>
            </a:lvl3pPr>
            <a:lvl4pPr marL="1370330" indent="0">
              <a:buNone/>
              <a:defRPr sz="1600" b="1"/>
            </a:lvl4pPr>
            <a:lvl5pPr marL="1826895" indent="0">
              <a:buNone/>
              <a:defRPr sz="1600" b="1"/>
            </a:lvl5pPr>
            <a:lvl6pPr marL="2284095" indent="0">
              <a:buNone/>
              <a:defRPr sz="1600" b="1"/>
            </a:lvl6pPr>
            <a:lvl7pPr marL="2740660" indent="0">
              <a:buNone/>
              <a:defRPr sz="1600" b="1"/>
            </a:lvl7pPr>
            <a:lvl8pPr marL="3197225" indent="0">
              <a:buNone/>
              <a:defRPr sz="1600" b="1"/>
            </a:lvl8pPr>
            <a:lvl9pPr marL="365442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5" y="2174875"/>
            <a:ext cx="4041775" cy="3951288"/>
          </a:xfrm>
          <a:prstGeom prst="rect">
            <a:avLst/>
          </a:prstGeom>
        </p:spPr>
        <p:txBody>
          <a:bodyPr lIns="91355" tIns="45679" rIns="91355" bIns="45679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355" tIns="45679" rIns="91355" bIns="45679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  <a:prstGeom prst="rect">
            <a:avLst/>
          </a:prstGeom>
        </p:spPr>
        <p:txBody>
          <a:bodyPr lIns="91355" tIns="45679" rIns="91355" bIns="45679"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5" y="273054"/>
            <a:ext cx="5111751" cy="5853113"/>
          </a:xfrm>
          <a:prstGeom prst="rect">
            <a:avLst/>
          </a:prstGeom>
        </p:spPr>
        <p:txBody>
          <a:bodyPr lIns="91355" tIns="45679" rIns="91355" bIns="45679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10"/>
            <a:ext cx="3008313" cy="4691063"/>
          </a:xfrm>
          <a:prstGeom prst="rect">
            <a:avLst/>
          </a:prstGeom>
        </p:spPr>
        <p:txBody>
          <a:bodyPr lIns="91355" tIns="45679" rIns="91355" bIns="45679"/>
          <a:lstStyle>
            <a:lvl1pPr marL="0" indent="0">
              <a:buNone/>
              <a:defRPr sz="1400"/>
            </a:lvl1pPr>
            <a:lvl2pPr marL="456565" indent="0">
              <a:buNone/>
              <a:defRPr sz="1200"/>
            </a:lvl2pPr>
            <a:lvl3pPr marL="913765" indent="0">
              <a:buNone/>
              <a:defRPr sz="1000"/>
            </a:lvl3pPr>
            <a:lvl4pPr marL="1370330" indent="0">
              <a:buNone/>
              <a:defRPr sz="900"/>
            </a:lvl4pPr>
            <a:lvl5pPr marL="1826895" indent="0">
              <a:buNone/>
              <a:defRPr sz="900"/>
            </a:lvl5pPr>
            <a:lvl6pPr marL="2284095" indent="0">
              <a:buNone/>
              <a:defRPr sz="900"/>
            </a:lvl6pPr>
            <a:lvl7pPr marL="2740660" indent="0">
              <a:buNone/>
              <a:defRPr sz="900"/>
            </a:lvl7pPr>
            <a:lvl8pPr marL="3197225" indent="0">
              <a:buNone/>
              <a:defRPr sz="900"/>
            </a:lvl8pPr>
            <a:lvl9pPr marL="365442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lIns="91355" tIns="45679" rIns="91355" bIns="45679"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355" tIns="45679" rIns="91355" bIns="45679"/>
          <a:lstStyle>
            <a:lvl1pPr marL="0" indent="0">
              <a:buNone/>
              <a:defRPr sz="3200"/>
            </a:lvl1pPr>
            <a:lvl2pPr marL="456565" indent="0">
              <a:buNone/>
              <a:defRPr sz="2800"/>
            </a:lvl2pPr>
            <a:lvl3pPr marL="913765" indent="0">
              <a:buNone/>
              <a:defRPr sz="2400"/>
            </a:lvl3pPr>
            <a:lvl4pPr marL="1370330" indent="0">
              <a:buNone/>
              <a:defRPr sz="2000"/>
            </a:lvl4pPr>
            <a:lvl5pPr marL="1826895" indent="0">
              <a:buNone/>
              <a:defRPr sz="2000"/>
            </a:lvl5pPr>
            <a:lvl6pPr marL="2284095" indent="0">
              <a:buNone/>
              <a:defRPr sz="2000"/>
            </a:lvl6pPr>
            <a:lvl7pPr marL="2740660" indent="0">
              <a:buNone/>
              <a:defRPr sz="2000"/>
            </a:lvl7pPr>
            <a:lvl8pPr marL="3197225" indent="0">
              <a:buNone/>
              <a:defRPr sz="2000"/>
            </a:lvl8pPr>
            <a:lvl9pPr marL="3654425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Вставка рисунка</a:t>
            </a: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 lIns="91355" tIns="45679" rIns="91355" bIns="45679"/>
          <a:lstStyle>
            <a:lvl1pPr marL="0" indent="0">
              <a:buNone/>
              <a:defRPr sz="1400"/>
            </a:lvl1pPr>
            <a:lvl2pPr marL="456565" indent="0">
              <a:buNone/>
              <a:defRPr sz="1200"/>
            </a:lvl2pPr>
            <a:lvl3pPr marL="913765" indent="0">
              <a:buNone/>
              <a:defRPr sz="1000"/>
            </a:lvl3pPr>
            <a:lvl4pPr marL="1370330" indent="0">
              <a:buNone/>
              <a:defRPr sz="900"/>
            </a:lvl4pPr>
            <a:lvl5pPr marL="1826895" indent="0">
              <a:buNone/>
              <a:defRPr sz="900"/>
            </a:lvl5pPr>
            <a:lvl6pPr marL="2284095" indent="0">
              <a:buNone/>
              <a:defRPr sz="900"/>
            </a:lvl6pPr>
            <a:lvl7pPr marL="2740660" indent="0">
              <a:buNone/>
              <a:defRPr sz="900"/>
            </a:lvl7pPr>
            <a:lvl8pPr marL="3197225" indent="0">
              <a:buNone/>
              <a:defRPr sz="900"/>
            </a:lvl8pPr>
            <a:lvl9pPr marL="365442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8" y="260350"/>
            <a:ext cx="1152525" cy="13827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DE769EA-A427-4B89-8FBE-C4831939A937}" type="datetimeFigureOut"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ctr">
              <a:buNone/>
            </a:pPr>
            <a:fld id="{9A0DB2DC-4C9A-4742-B13C-FB6460FD3503}" type="slidenum">
              <a:rPr lang="ru-RU" dirty="0">
                <a:latin typeface="Candara" panose="020E0502030303020204" pitchFamily="34" charset="0"/>
              </a:rPr>
            </a:fld>
            <a:endParaRPr lang="ru-RU" dirty="0">
              <a:latin typeface="Candara" panose="020E0502030303020204" pitchFamily="34" charset="0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355" tIns="45679" rIns="91355" bIns="45679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10"/>
            <a:ext cx="8229600" cy="4525963"/>
          </a:xfrm>
          <a:prstGeom prst="rect">
            <a:avLst/>
          </a:prstGeom>
        </p:spPr>
        <p:txBody>
          <a:bodyPr vert="eaVert" lIns="91355" tIns="45679" rIns="91355" bIns="45679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 lIns="91355" tIns="45679" rIns="91355" bIns="45679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  <a:prstGeom prst="rect">
            <a:avLst/>
          </a:prstGeom>
        </p:spPr>
        <p:txBody>
          <a:bodyPr vert="eaVert" lIns="91355" tIns="45679" rIns="91355" bIns="45679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355" tIns="45679" rIns="91355" bIns="45679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9"/>
            <a:ext cx="4038600" cy="4525963"/>
          </a:xfrm>
          <a:prstGeom prst="rect">
            <a:avLst/>
          </a:prstGeom>
        </p:spPr>
        <p:txBody>
          <a:bodyPr lIns="91355" tIns="45679" rIns="91355" bIns="45679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9"/>
            <a:ext cx="4038600" cy="4525963"/>
          </a:xfrm>
          <a:prstGeom prst="rect">
            <a:avLst/>
          </a:prstGeom>
        </p:spPr>
        <p:txBody>
          <a:bodyPr lIns="91355" tIns="45679" rIns="91355" bIns="45679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lIns="91355" tIns="45679" rIns="91355" bIns="4567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5A390DB-6DB0-4FE0-BD18-32C4036DAE35}" type="datetimeFigureOut"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lIns="91355" tIns="45679" rIns="91355" bIns="4567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lIns="91355" tIns="45679" rIns="91355" bIns="45679"/>
          <a:p>
            <a:pPr lvl="0" eaLnBrk="1" hangingPunct="1">
              <a:buNone/>
            </a:pPr>
            <a:fld id="{9A0DB2DC-4C9A-4742-B13C-FB6460FD3503}" type="slidenum">
              <a:rPr lang="ru-RU" dirty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  <a:prstGeom prst="rect">
            <a:avLst/>
          </a:prstGeom>
        </p:spPr>
        <p:txBody>
          <a:bodyPr lIns="91355" tIns="45679" rIns="91355" bIns="45679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355" tIns="45679" rIns="91355" bIns="45679"/>
          <a:lstStyle>
            <a:lvl1pPr marL="0" indent="0" algn="ctr">
              <a:buNone/>
              <a:defRPr/>
            </a:lvl1pPr>
            <a:lvl2pPr marL="456565" indent="0" algn="ctr">
              <a:buNone/>
              <a:defRPr/>
            </a:lvl2pPr>
            <a:lvl3pPr marL="913765" indent="0" algn="ctr">
              <a:buNone/>
              <a:defRPr/>
            </a:lvl3pPr>
            <a:lvl4pPr marL="1370330" indent="0" algn="ctr">
              <a:buNone/>
              <a:defRPr/>
            </a:lvl4pPr>
            <a:lvl5pPr marL="1826895" indent="0" algn="ctr">
              <a:buNone/>
              <a:defRPr/>
            </a:lvl5pPr>
            <a:lvl6pPr marL="2284095" indent="0" algn="ctr">
              <a:buNone/>
              <a:defRPr/>
            </a:lvl6pPr>
            <a:lvl7pPr marL="2740660" indent="0" algn="ctr">
              <a:buNone/>
              <a:defRPr/>
            </a:lvl7pPr>
            <a:lvl8pPr marL="3197225" indent="0" algn="ctr">
              <a:buNone/>
              <a:defRPr/>
            </a:lvl8pPr>
            <a:lvl9pPr marL="3654425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355" tIns="45679" rIns="91355" bIns="45679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10"/>
            <a:ext cx="8229600" cy="4525963"/>
          </a:xfrm>
          <a:prstGeom prst="rect">
            <a:avLst/>
          </a:prstGeom>
        </p:spPr>
        <p:txBody>
          <a:bodyPr lIns="91355" tIns="45679" rIns="91355" bIns="45679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9"/>
            <a:ext cx="7772400" cy="1362075"/>
          </a:xfrm>
          <a:prstGeom prst="rect">
            <a:avLst/>
          </a:prstGeom>
        </p:spPr>
        <p:txBody>
          <a:bodyPr lIns="91355" tIns="45679" rIns="91355" bIns="45679"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  <a:prstGeom prst="rect">
            <a:avLst/>
          </a:prstGeom>
        </p:spPr>
        <p:txBody>
          <a:bodyPr lIns="91355" tIns="45679" rIns="91355" bIns="45679" anchor="b"/>
          <a:lstStyle>
            <a:lvl1pPr marL="0" indent="0">
              <a:buNone/>
              <a:defRPr sz="2000"/>
            </a:lvl1pPr>
            <a:lvl2pPr marL="456565" indent="0">
              <a:buNone/>
              <a:defRPr sz="1800"/>
            </a:lvl2pPr>
            <a:lvl3pPr marL="913765" indent="0">
              <a:buNone/>
              <a:defRPr sz="1600"/>
            </a:lvl3pPr>
            <a:lvl4pPr marL="1370330" indent="0">
              <a:buNone/>
              <a:defRPr sz="1400"/>
            </a:lvl4pPr>
            <a:lvl5pPr marL="1826895" indent="0">
              <a:buNone/>
              <a:defRPr sz="1400"/>
            </a:lvl5pPr>
            <a:lvl6pPr marL="2284095" indent="0">
              <a:buNone/>
              <a:defRPr sz="1400"/>
            </a:lvl6pPr>
            <a:lvl7pPr marL="2740660" indent="0">
              <a:buNone/>
              <a:defRPr sz="1400"/>
            </a:lvl7pPr>
            <a:lvl8pPr marL="3197225" indent="0">
              <a:buNone/>
              <a:defRPr sz="1400"/>
            </a:lvl8pPr>
            <a:lvl9pPr marL="3654425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355" tIns="45679" rIns="91355" bIns="45679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10"/>
            <a:ext cx="4038600" cy="4525963"/>
          </a:xfrm>
          <a:prstGeom prst="rect">
            <a:avLst/>
          </a:prstGeom>
        </p:spPr>
        <p:txBody>
          <a:bodyPr lIns="91355" tIns="45679" rIns="91355" bIns="45679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10"/>
            <a:ext cx="4038600" cy="4525963"/>
          </a:xfrm>
          <a:prstGeom prst="rect">
            <a:avLst/>
          </a:prstGeom>
        </p:spPr>
        <p:txBody>
          <a:bodyPr lIns="91355" tIns="45679" rIns="91355" bIns="45679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355" tIns="45679" rIns="91355" bIns="45679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  <a:prstGeom prst="rect">
            <a:avLst/>
          </a:prstGeom>
        </p:spPr>
        <p:txBody>
          <a:bodyPr lIns="91355" tIns="45679" rIns="91355" bIns="45679" anchor="b"/>
          <a:lstStyle>
            <a:lvl1pPr marL="0" indent="0">
              <a:buNone/>
              <a:defRPr sz="2400" b="1"/>
            </a:lvl1pPr>
            <a:lvl2pPr marL="456565" indent="0">
              <a:buNone/>
              <a:defRPr sz="2000" b="1"/>
            </a:lvl2pPr>
            <a:lvl3pPr marL="913765" indent="0">
              <a:buNone/>
              <a:defRPr sz="1800" b="1"/>
            </a:lvl3pPr>
            <a:lvl4pPr marL="1370330" indent="0">
              <a:buNone/>
              <a:defRPr sz="1600" b="1"/>
            </a:lvl4pPr>
            <a:lvl5pPr marL="1826895" indent="0">
              <a:buNone/>
              <a:defRPr sz="1600" b="1"/>
            </a:lvl5pPr>
            <a:lvl6pPr marL="2284095" indent="0">
              <a:buNone/>
              <a:defRPr sz="1600" b="1"/>
            </a:lvl6pPr>
            <a:lvl7pPr marL="2740660" indent="0">
              <a:buNone/>
              <a:defRPr sz="1600" b="1"/>
            </a:lvl7pPr>
            <a:lvl8pPr marL="3197225" indent="0">
              <a:buNone/>
              <a:defRPr sz="1600" b="1"/>
            </a:lvl8pPr>
            <a:lvl9pPr marL="365442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  <a:prstGeom prst="rect">
            <a:avLst/>
          </a:prstGeom>
        </p:spPr>
        <p:txBody>
          <a:bodyPr lIns="91355" tIns="45679" rIns="91355" bIns="45679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5" y="1535113"/>
            <a:ext cx="4041775" cy="639762"/>
          </a:xfrm>
          <a:prstGeom prst="rect">
            <a:avLst/>
          </a:prstGeom>
        </p:spPr>
        <p:txBody>
          <a:bodyPr lIns="91355" tIns="45679" rIns="91355" bIns="45679" anchor="b"/>
          <a:lstStyle>
            <a:lvl1pPr marL="0" indent="0">
              <a:buNone/>
              <a:defRPr sz="2400" b="1"/>
            </a:lvl1pPr>
            <a:lvl2pPr marL="456565" indent="0">
              <a:buNone/>
              <a:defRPr sz="2000" b="1"/>
            </a:lvl2pPr>
            <a:lvl3pPr marL="913765" indent="0">
              <a:buNone/>
              <a:defRPr sz="1800" b="1"/>
            </a:lvl3pPr>
            <a:lvl4pPr marL="1370330" indent="0">
              <a:buNone/>
              <a:defRPr sz="1600" b="1"/>
            </a:lvl4pPr>
            <a:lvl5pPr marL="1826895" indent="0">
              <a:buNone/>
              <a:defRPr sz="1600" b="1"/>
            </a:lvl5pPr>
            <a:lvl6pPr marL="2284095" indent="0">
              <a:buNone/>
              <a:defRPr sz="1600" b="1"/>
            </a:lvl6pPr>
            <a:lvl7pPr marL="2740660" indent="0">
              <a:buNone/>
              <a:defRPr sz="1600" b="1"/>
            </a:lvl7pPr>
            <a:lvl8pPr marL="3197225" indent="0">
              <a:buNone/>
              <a:defRPr sz="1600" b="1"/>
            </a:lvl8pPr>
            <a:lvl9pPr marL="365442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5" y="2174875"/>
            <a:ext cx="4041775" cy="3951288"/>
          </a:xfrm>
          <a:prstGeom prst="rect">
            <a:avLst/>
          </a:prstGeom>
        </p:spPr>
        <p:txBody>
          <a:bodyPr lIns="91355" tIns="45679" rIns="91355" bIns="45679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355" tIns="45679" rIns="91355" bIns="45679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Замещающий 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5603" name="Group 5"/>
          <p:cNvGrpSpPr>
            <a:grpSpLocks noChangeAspect="1"/>
          </p:cNvGrpSpPr>
          <p:nvPr/>
        </p:nvGrpSpPr>
        <p:grpSpPr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22" name="Freeform 14"/>
            <p:cNvSpPr/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18"/>
            <p:cNvSpPr/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2"/>
            <p:cNvSpPr/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Freeform 26"/>
            <p:cNvSpPr/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 useBgFill="1">
          <p:nvSpPr>
            <p:cNvPr id="26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7" name="Date Placeholder 1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4D95BC5-574A-4E41-9781-9B40DE0BF6C1}" type="datetimeFigureOut"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ctr">
              <a:buNone/>
            </a:pPr>
            <a:fld id="{9A0DB2DC-4C9A-4742-B13C-FB6460FD3503}" type="slidenum">
              <a:rPr lang="ru-RU" dirty="0">
                <a:latin typeface="Candara" panose="020E0502030303020204" pitchFamily="34" charset="0"/>
              </a:rPr>
            </a:fld>
            <a:endParaRPr lang="ru-RU" dirty="0">
              <a:latin typeface="Candara" panose="020E0502030303020204" pitchFamily="34" charset="0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  <a:prstGeom prst="rect">
            <a:avLst/>
          </a:prstGeom>
        </p:spPr>
        <p:txBody>
          <a:bodyPr lIns="91355" tIns="45679" rIns="91355" bIns="45679"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5" y="273054"/>
            <a:ext cx="5111751" cy="5853113"/>
          </a:xfrm>
          <a:prstGeom prst="rect">
            <a:avLst/>
          </a:prstGeom>
        </p:spPr>
        <p:txBody>
          <a:bodyPr lIns="91355" tIns="45679" rIns="91355" bIns="45679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10"/>
            <a:ext cx="3008313" cy="4691063"/>
          </a:xfrm>
          <a:prstGeom prst="rect">
            <a:avLst/>
          </a:prstGeom>
        </p:spPr>
        <p:txBody>
          <a:bodyPr lIns="91355" tIns="45679" rIns="91355" bIns="45679"/>
          <a:lstStyle>
            <a:lvl1pPr marL="0" indent="0">
              <a:buNone/>
              <a:defRPr sz="1400"/>
            </a:lvl1pPr>
            <a:lvl2pPr marL="456565" indent="0">
              <a:buNone/>
              <a:defRPr sz="1200"/>
            </a:lvl2pPr>
            <a:lvl3pPr marL="913765" indent="0">
              <a:buNone/>
              <a:defRPr sz="1000"/>
            </a:lvl3pPr>
            <a:lvl4pPr marL="1370330" indent="0">
              <a:buNone/>
              <a:defRPr sz="900"/>
            </a:lvl4pPr>
            <a:lvl5pPr marL="1826895" indent="0">
              <a:buNone/>
              <a:defRPr sz="900"/>
            </a:lvl5pPr>
            <a:lvl6pPr marL="2284095" indent="0">
              <a:buNone/>
              <a:defRPr sz="900"/>
            </a:lvl6pPr>
            <a:lvl7pPr marL="2740660" indent="0">
              <a:buNone/>
              <a:defRPr sz="900"/>
            </a:lvl7pPr>
            <a:lvl8pPr marL="3197225" indent="0">
              <a:buNone/>
              <a:defRPr sz="900"/>
            </a:lvl8pPr>
            <a:lvl9pPr marL="365442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lIns="91355" tIns="45679" rIns="91355" bIns="45679"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355" tIns="45679" rIns="91355" bIns="45679"/>
          <a:lstStyle>
            <a:lvl1pPr marL="0" indent="0">
              <a:buNone/>
              <a:defRPr sz="3200"/>
            </a:lvl1pPr>
            <a:lvl2pPr marL="456565" indent="0">
              <a:buNone/>
              <a:defRPr sz="2800"/>
            </a:lvl2pPr>
            <a:lvl3pPr marL="913765" indent="0">
              <a:buNone/>
              <a:defRPr sz="2400"/>
            </a:lvl3pPr>
            <a:lvl4pPr marL="1370330" indent="0">
              <a:buNone/>
              <a:defRPr sz="2000"/>
            </a:lvl4pPr>
            <a:lvl5pPr marL="1826895" indent="0">
              <a:buNone/>
              <a:defRPr sz="2000"/>
            </a:lvl5pPr>
            <a:lvl6pPr marL="2284095" indent="0">
              <a:buNone/>
              <a:defRPr sz="2000"/>
            </a:lvl6pPr>
            <a:lvl7pPr marL="2740660" indent="0">
              <a:buNone/>
              <a:defRPr sz="2000"/>
            </a:lvl7pPr>
            <a:lvl8pPr marL="3197225" indent="0">
              <a:buNone/>
              <a:defRPr sz="2000"/>
            </a:lvl8pPr>
            <a:lvl9pPr marL="3654425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Вставка рисунка</a:t>
            </a: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 lIns="91355" tIns="45679" rIns="91355" bIns="45679"/>
          <a:lstStyle>
            <a:lvl1pPr marL="0" indent="0">
              <a:buNone/>
              <a:defRPr sz="1400"/>
            </a:lvl1pPr>
            <a:lvl2pPr marL="456565" indent="0">
              <a:buNone/>
              <a:defRPr sz="1200"/>
            </a:lvl2pPr>
            <a:lvl3pPr marL="913765" indent="0">
              <a:buNone/>
              <a:defRPr sz="1000"/>
            </a:lvl3pPr>
            <a:lvl4pPr marL="1370330" indent="0">
              <a:buNone/>
              <a:defRPr sz="900"/>
            </a:lvl4pPr>
            <a:lvl5pPr marL="1826895" indent="0">
              <a:buNone/>
              <a:defRPr sz="900"/>
            </a:lvl5pPr>
            <a:lvl6pPr marL="2284095" indent="0">
              <a:buNone/>
              <a:defRPr sz="900"/>
            </a:lvl6pPr>
            <a:lvl7pPr marL="2740660" indent="0">
              <a:buNone/>
              <a:defRPr sz="900"/>
            </a:lvl7pPr>
            <a:lvl8pPr marL="3197225" indent="0">
              <a:buNone/>
              <a:defRPr sz="900"/>
            </a:lvl8pPr>
            <a:lvl9pPr marL="365442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355" tIns="45679" rIns="91355" bIns="45679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10"/>
            <a:ext cx="8229600" cy="4525963"/>
          </a:xfrm>
          <a:prstGeom prst="rect">
            <a:avLst/>
          </a:prstGeom>
        </p:spPr>
        <p:txBody>
          <a:bodyPr vert="eaVert" lIns="91355" tIns="45679" rIns="91355" bIns="45679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 lIns="91355" tIns="45679" rIns="91355" bIns="45679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  <a:prstGeom prst="rect">
            <a:avLst/>
          </a:prstGeom>
        </p:spPr>
        <p:txBody>
          <a:bodyPr vert="eaVert" lIns="91355" tIns="45679" rIns="91355" bIns="45679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Line 67"/>
          <p:cNvSpPr>
            <a:spLocks noChangeShapeType="1"/>
          </p:cNvSpPr>
          <p:nvPr/>
        </p:nvSpPr>
        <p:spPr bwMode="auto">
          <a:xfrm>
            <a:off x="8785225" y="2516188"/>
            <a:ext cx="0" cy="133985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</a:ln>
        </p:spPr>
        <p:txBody>
          <a:bodyPr lIns="0" tIns="0" rIns="0" bIns="0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36867" name="Group 69"/>
          <p:cNvGrpSpPr/>
          <p:nvPr/>
        </p:nvGrpSpPr>
        <p:grpSpPr>
          <a:xfrm>
            <a:off x="-1014412" y="344488"/>
            <a:ext cx="877887" cy="4470400"/>
            <a:chOff x="-703" y="239"/>
            <a:chExt cx="608" cy="3097"/>
          </a:xfrm>
        </p:grpSpPr>
        <p:sp>
          <p:nvSpPr>
            <p:cNvPr id="29" name="LAYOUT HEADER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-703" y="239"/>
              <a:ext cx="599" cy="137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38100"/>
            <a:lstStyle>
              <a:lvl1pPr>
                <a:defRPr sz="1300" b="1">
                  <a:solidFill>
                    <a:srgbClr val="164463"/>
                  </a:solidFill>
                  <a:latin typeface="Arial" panose="020B0604020202020204" pitchFamily="34" charset="0"/>
                  <a:ea typeface="Batang" pitchFamily="18" charset="-127"/>
                </a:defRPr>
              </a:lvl1pPr>
              <a:lvl2pPr marL="742950" indent="-285750">
                <a:defRPr sz="1300" b="1">
                  <a:solidFill>
                    <a:srgbClr val="164463"/>
                  </a:solidFill>
                  <a:latin typeface="Arial" panose="020B0604020202020204" pitchFamily="34" charset="0"/>
                  <a:ea typeface="Batang" pitchFamily="18" charset="-127"/>
                </a:defRPr>
              </a:lvl2pPr>
              <a:lvl3pPr marL="1143000" indent="-228600">
                <a:defRPr sz="1300" b="1">
                  <a:solidFill>
                    <a:srgbClr val="164463"/>
                  </a:solidFill>
                  <a:latin typeface="Arial" panose="020B0604020202020204" pitchFamily="34" charset="0"/>
                  <a:ea typeface="Batang" pitchFamily="18" charset="-127"/>
                </a:defRPr>
              </a:lvl3pPr>
              <a:lvl4pPr marL="1600200" indent="-228600">
                <a:defRPr sz="1300" b="1">
                  <a:solidFill>
                    <a:srgbClr val="164463"/>
                  </a:solidFill>
                  <a:latin typeface="Arial" panose="020B0604020202020204" pitchFamily="34" charset="0"/>
                  <a:ea typeface="Batang" pitchFamily="18" charset="-127"/>
                </a:defRPr>
              </a:lvl4pPr>
              <a:lvl5pPr marL="2057400" indent="-228600">
                <a:defRPr sz="1300" b="1">
                  <a:solidFill>
                    <a:srgbClr val="164463"/>
                  </a:solidFill>
                  <a:latin typeface="Arial" panose="020B0604020202020204" pitchFamily="34" charset="0"/>
                  <a:ea typeface="Batang" pitchFamily="18" charset="-127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300" b="1">
                  <a:solidFill>
                    <a:srgbClr val="164463"/>
                  </a:solidFill>
                  <a:latin typeface="Arial" panose="020B0604020202020204" pitchFamily="34" charset="0"/>
                  <a:ea typeface="Batang" pitchFamily="18" charset="-127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300" b="1">
                  <a:solidFill>
                    <a:srgbClr val="164463"/>
                  </a:solidFill>
                  <a:latin typeface="Arial" panose="020B0604020202020204" pitchFamily="34" charset="0"/>
                  <a:ea typeface="Batang" pitchFamily="18" charset="-127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300" b="1">
                  <a:solidFill>
                    <a:srgbClr val="164463"/>
                  </a:solidFill>
                  <a:latin typeface="Arial" panose="020B0604020202020204" pitchFamily="34" charset="0"/>
                  <a:ea typeface="Batang" pitchFamily="18" charset="-127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300" b="1">
                  <a:solidFill>
                    <a:srgbClr val="164463"/>
                  </a:solidFill>
                  <a:latin typeface="Arial" panose="020B0604020202020204" pitchFamily="34" charset="0"/>
                  <a:ea typeface="Batang" pitchFamily="18" charset="-127"/>
                </a:defRPr>
              </a:lvl9pPr>
            </a:lstStyle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Colour palette</a:t>
              </a:r>
              <a:endParaRPr kumimoji="0" lang="en-GB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30" name="Rectangle 71"/>
            <p:cNvSpPr>
              <a:spLocks noChangeArrowheads="1"/>
            </p:cNvSpPr>
            <p:nvPr/>
          </p:nvSpPr>
          <p:spPr bwMode="gray">
            <a:xfrm rot="-5400000">
              <a:off x="-713" y="2328"/>
              <a:ext cx="276" cy="254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236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236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236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1" name="Rectangle 72"/>
            <p:cNvSpPr>
              <a:spLocks noChangeArrowheads="1"/>
            </p:cNvSpPr>
            <p:nvPr/>
          </p:nvSpPr>
          <p:spPr bwMode="gray">
            <a:xfrm rot="-5400000">
              <a:off x="-713" y="1212"/>
              <a:ext cx="274" cy="2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2" name="Rectangle 73"/>
            <p:cNvSpPr>
              <a:spLocks noChangeArrowheads="1"/>
            </p:cNvSpPr>
            <p:nvPr/>
          </p:nvSpPr>
          <p:spPr bwMode="gray">
            <a:xfrm rot="-5400000">
              <a:off x="-713" y="469"/>
              <a:ext cx="274" cy="25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35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108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176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" name="Rectangle 74"/>
            <p:cNvSpPr>
              <a:spLocks noChangeArrowheads="1"/>
            </p:cNvSpPr>
            <p:nvPr/>
          </p:nvSpPr>
          <p:spPr bwMode="gray">
            <a:xfrm rot="-5400000">
              <a:off x="-707" y="2701"/>
              <a:ext cx="275" cy="254"/>
            </a:xfrm>
            <a:prstGeom prst="rect">
              <a:avLst/>
            </a:prstGeom>
            <a:solidFill>
              <a:srgbClr val="B5CEE5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181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206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229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4" name="Rectangle 75"/>
            <p:cNvSpPr>
              <a:spLocks noChangeArrowheads="1"/>
            </p:cNvSpPr>
            <p:nvPr/>
          </p:nvSpPr>
          <p:spPr bwMode="gray">
            <a:xfrm rot="-5400000">
              <a:off x="-707" y="839"/>
              <a:ext cx="275" cy="25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151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151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151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5" name="Rectangle 76"/>
            <p:cNvSpPr>
              <a:spLocks noChangeArrowheads="1"/>
            </p:cNvSpPr>
            <p:nvPr/>
          </p:nvSpPr>
          <p:spPr bwMode="gray">
            <a:xfrm rot="-5400000">
              <a:off x="-713" y="1956"/>
              <a:ext cx="274" cy="254"/>
            </a:xfrm>
            <a:prstGeom prst="rect">
              <a:avLst/>
            </a:prstGeom>
            <a:solidFill>
              <a:srgbClr val="D60500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214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5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" name="Rectangle 77"/>
            <p:cNvSpPr>
              <a:spLocks noChangeArrowheads="1"/>
            </p:cNvSpPr>
            <p:nvPr/>
          </p:nvSpPr>
          <p:spPr bwMode="gray">
            <a:xfrm rot="-5400000">
              <a:off x="-713" y="3072"/>
              <a:ext cx="274" cy="254"/>
            </a:xfrm>
            <a:prstGeom prst="rect">
              <a:avLst/>
            </a:prstGeom>
            <a:solidFill>
              <a:srgbClr val="4981BF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73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129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191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7" name="Rectangle 78"/>
            <p:cNvSpPr>
              <a:spLocks noChangeArrowheads="1"/>
            </p:cNvSpPr>
            <p:nvPr/>
          </p:nvSpPr>
          <p:spPr bwMode="gray">
            <a:xfrm rot="-5400000">
              <a:off x="-713" y="1584"/>
              <a:ext cx="274" cy="25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68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108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8" name="Rectangle 79"/>
            <p:cNvSpPr>
              <a:spLocks noChangeArrowheads="1"/>
            </p:cNvSpPr>
            <p:nvPr/>
          </p:nvSpPr>
          <p:spPr bwMode="gray">
            <a:xfrm rot="-5400000">
              <a:off x="-359" y="2328"/>
              <a:ext cx="276" cy="254"/>
            </a:xfrm>
            <a:prstGeom prst="rect">
              <a:avLst/>
            </a:prstGeom>
            <a:solidFill>
              <a:srgbClr val="4095DC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64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149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220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9" name="Rectangle 80"/>
            <p:cNvSpPr>
              <a:spLocks noChangeArrowheads="1"/>
            </p:cNvSpPr>
            <p:nvPr/>
          </p:nvSpPr>
          <p:spPr bwMode="gray">
            <a:xfrm rot="-5400000">
              <a:off x="-359" y="1212"/>
              <a:ext cx="274" cy="25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226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229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234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0" name="Rectangle 81"/>
            <p:cNvSpPr>
              <a:spLocks noChangeArrowheads="1"/>
            </p:cNvSpPr>
            <p:nvPr/>
          </p:nvSpPr>
          <p:spPr bwMode="gray">
            <a:xfrm rot="-5400000">
              <a:off x="-359" y="469"/>
              <a:ext cx="274" cy="25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204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221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237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1" name="Rectangle 82"/>
            <p:cNvSpPr>
              <a:spLocks noChangeArrowheads="1"/>
            </p:cNvSpPr>
            <p:nvPr/>
          </p:nvSpPr>
          <p:spPr bwMode="gray">
            <a:xfrm rot="-5400000">
              <a:off x="-353" y="2701"/>
              <a:ext cx="275" cy="254"/>
            </a:xfrm>
            <a:prstGeom prst="rect">
              <a:avLst/>
            </a:prstGeom>
            <a:solidFill>
              <a:srgbClr val="F8CDA2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248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205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162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2" name="Rectangle 83"/>
            <p:cNvSpPr>
              <a:spLocks noChangeArrowheads="1"/>
            </p:cNvSpPr>
            <p:nvPr/>
          </p:nvSpPr>
          <p:spPr bwMode="gray">
            <a:xfrm rot="-5400000">
              <a:off x="-353" y="839"/>
              <a:ext cx="275" cy="25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240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146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48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" name="Rectangle 84"/>
            <p:cNvSpPr>
              <a:spLocks noChangeArrowheads="1"/>
            </p:cNvSpPr>
            <p:nvPr/>
          </p:nvSpPr>
          <p:spPr bwMode="gray">
            <a:xfrm rot="-5400000">
              <a:off x="-359" y="1956"/>
              <a:ext cx="274" cy="254"/>
            </a:xfrm>
            <a:prstGeom prst="rect">
              <a:avLst/>
            </a:prstGeom>
            <a:solidFill>
              <a:srgbClr val="A6AFBE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166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175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190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4" name="Rectangle 85"/>
            <p:cNvSpPr>
              <a:spLocks noChangeArrowheads="1"/>
            </p:cNvSpPr>
            <p:nvPr/>
          </p:nvSpPr>
          <p:spPr bwMode="gray">
            <a:xfrm rot="-5400000">
              <a:off x="-359" y="3072"/>
              <a:ext cx="274" cy="254"/>
            </a:xfrm>
            <a:prstGeom prst="rect">
              <a:avLst/>
            </a:prstGeom>
            <a:solidFill>
              <a:srgbClr val="E18E8B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225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142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139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5" name="Rectangle 86"/>
            <p:cNvSpPr>
              <a:spLocks noChangeArrowheads="1"/>
            </p:cNvSpPr>
            <p:nvPr/>
          </p:nvSpPr>
          <p:spPr bwMode="gray">
            <a:xfrm rot="-5400000">
              <a:off x="-359" y="1584"/>
              <a:ext cx="274" cy="254"/>
            </a:xfrm>
            <a:prstGeom prst="rect">
              <a:avLst/>
            </a:prstGeom>
            <a:solidFill>
              <a:srgbClr val="8BAED6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139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174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214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36868" name="Picture 23" descr="Norilsk Nickel_PBCover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65100" y="698500"/>
            <a:ext cx="3378200" cy="1127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13762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529648" y="2436091"/>
            <a:ext cx="8214591" cy="1317625"/>
          </a:xfrm>
        </p:spPr>
        <p:txBody>
          <a:bodyPr lIns="82253" tIns="41143" rIns="82253" bIns="41143"/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GB" noProof="0" smtClean="0"/>
          </a:p>
        </p:txBody>
      </p:sp>
      <p:sp>
        <p:nvSpPr>
          <p:cNvPr id="10137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96710" y="3880716"/>
            <a:ext cx="6227330" cy="789420"/>
          </a:xfrm>
        </p:spPr>
        <p:txBody>
          <a:bodyPr lIns="82253" rIns="82253"/>
          <a:lstStyle>
            <a:lvl1pPr algn="r">
              <a:defRPr sz="1800"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GB" noProof="0" smtClean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0" hangingPunct="0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3038" y="4407582"/>
            <a:ext cx="7771534" cy="1360921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3038" y="2906568"/>
            <a:ext cx="7771534" cy="1500909"/>
          </a:xfrm>
        </p:spPr>
        <p:txBody>
          <a:bodyPr anchor="b"/>
          <a:lstStyle>
            <a:lvl1pPr marL="0" indent="0">
              <a:buNone/>
              <a:defRPr sz="1800"/>
            </a:lvl1pPr>
            <a:lvl2pPr marL="411480" indent="0">
              <a:buNone/>
              <a:defRPr sz="1600"/>
            </a:lvl2pPr>
            <a:lvl3pPr marL="822325" indent="0">
              <a:buNone/>
              <a:defRPr sz="1500"/>
            </a:lvl3pPr>
            <a:lvl4pPr marL="1233805" indent="0">
              <a:buNone/>
              <a:defRPr sz="1300"/>
            </a:lvl4pPr>
            <a:lvl5pPr marL="1645285" indent="0">
              <a:buNone/>
              <a:defRPr sz="1300"/>
            </a:lvl5pPr>
            <a:lvl6pPr marL="2056765" indent="0">
              <a:buNone/>
              <a:defRPr sz="1300"/>
            </a:lvl6pPr>
            <a:lvl7pPr marL="2467610" indent="0">
              <a:buNone/>
              <a:defRPr sz="1300"/>
            </a:lvl7pPr>
            <a:lvl8pPr marL="2879090" indent="0">
              <a:buNone/>
              <a:defRPr sz="1300"/>
            </a:lvl8pPr>
            <a:lvl9pPr marL="3290570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0" hangingPunct="0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11728" y="1628013"/>
            <a:ext cx="4188114" cy="429202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38411" y="1628013"/>
            <a:ext cx="4189557" cy="429202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0" hangingPunct="0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528" y="274205"/>
            <a:ext cx="822902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489" y="1535550"/>
            <a:ext cx="4039465" cy="63933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2325" indent="0">
              <a:buNone/>
              <a:defRPr sz="1600" b="1"/>
            </a:lvl3pPr>
            <a:lvl4pPr marL="1233805" indent="0">
              <a:buNone/>
              <a:defRPr sz="1500" b="1"/>
            </a:lvl4pPr>
            <a:lvl5pPr marL="1645285" indent="0">
              <a:buNone/>
              <a:defRPr sz="1500" b="1"/>
            </a:lvl5pPr>
            <a:lvl6pPr marL="2056765" indent="0">
              <a:buNone/>
              <a:defRPr sz="1500" b="1"/>
            </a:lvl6pPr>
            <a:lvl7pPr marL="2467610" indent="0">
              <a:buNone/>
              <a:defRPr sz="1500" b="1"/>
            </a:lvl7pPr>
            <a:lvl8pPr marL="2879090" indent="0">
              <a:buNone/>
              <a:defRPr sz="1500" b="1"/>
            </a:lvl8pPr>
            <a:lvl9pPr marL="3290570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489" y="2174879"/>
            <a:ext cx="4039465" cy="395143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606" y="1535550"/>
            <a:ext cx="4040909" cy="63933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2325" indent="0">
              <a:buNone/>
              <a:defRPr sz="1600" b="1"/>
            </a:lvl3pPr>
            <a:lvl4pPr marL="1233805" indent="0">
              <a:buNone/>
              <a:defRPr sz="1500" b="1"/>
            </a:lvl4pPr>
            <a:lvl5pPr marL="1645285" indent="0">
              <a:buNone/>
              <a:defRPr sz="1500" b="1"/>
            </a:lvl5pPr>
            <a:lvl6pPr marL="2056765" indent="0">
              <a:buNone/>
              <a:defRPr sz="1500" b="1"/>
            </a:lvl6pPr>
            <a:lvl7pPr marL="2467610" indent="0">
              <a:buNone/>
              <a:defRPr sz="1500" b="1"/>
            </a:lvl7pPr>
            <a:lvl8pPr marL="2879090" indent="0">
              <a:buNone/>
              <a:defRPr sz="1500" b="1"/>
            </a:lvl8pPr>
            <a:lvl9pPr marL="3290570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606" y="2174879"/>
            <a:ext cx="4040909" cy="395143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0" hangingPunct="0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Замещающий 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0" hangingPunct="0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6627" name="Group 23"/>
          <p:cNvGrpSpPr>
            <a:grpSpLocks noChangeAspect="1"/>
          </p:cNvGrpSpPr>
          <p:nvPr/>
        </p:nvGrpSpPr>
        <p:grpSpPr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2" name="Freeform 14"/>
            <p:cNvSpPr/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18"/>
            <p:cNvSpPr/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2"/>
            <p:cNvSpPr/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Freeform 26"/>
            <p:cNvSpPr/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 useBgFill="1">
          <p:nvSpPr>
            <p:cNvPr id="26" name="Freeform 28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7" name="Date Placeholder 4"/>
          <p:cNvSpPr>
            <a:spLocks noGrp="1"/>
          </p:cNvSpPr>
          <p:nvPr>
            <p:ph type="dt" sz="half" idx="12"/>
          </p:nvPr>
        </p:nvSpPr>
        <p:spPr>
          <a:xfrm>
            <a:off x="5164138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161AAC2-02DB-4046-B738-03831AE8A3E4}" type="datetimeFigureOut"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ctr">
              <a:buNone/>
            </a:pPr>
            <a:fld id="{9A0DB2DC-4C9A-4742-B13C-FB6460FD3503}" type="slidenum">
              <a:rPr lang="ru-RU" dirty="0">
                <a:latin typeface="Candara" panose="020E0502030303020204" pitchFamily="34" charset="0"/>
              </a:rPr>
            </a:fld>
            <a:endParaRPr lang="ru-RU" dirty="0">
              <a:latin typeface="Candara" panose="020E0502030303020204" pitchFamily="34" charset="0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8"/>
          <p:cNvSpPr txBox="1">
            <a:spLocks noChangeArrowheads="1"/>
          </p:cNvSpPr>
          <p:nvPr/>
        </p:nvSpPr>
        <p:spPr bwMode="auto">
          <a:xfrm>
            <a:off x="0" y="6597650"/>
            <a:ext cx="4500563" cy="26035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</a:ln>
          <a:effectLst/>
        </p:spPr>
        <p:txBody>
          <a:bodyPr lIns="91355" tIns="45679" rIns="91355" bIns="45679"/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PMSOFT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2010 год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PAGE NUMBER"/>
          <p:cNvSpPr>
            <a:spLocks noGrp="1" noChangeArrowheads="1"/>
          </p:cNvSpPr>
          <p:nvPr>
            <p:ph type="sldNum" sz="quarter" idx="4"/>
            <p:custDataLst>
              <p:tags r:id="rId2"/>
            </p:custDataLst>
          </p:nvPr>
        </p:nvSpPr>
        <p:spPr bwMode="black">
          <a:xfrm>
            <a:off x="4605338" y="6308725"/>
            <a:ext cx="374650" cy="387350"/>
          </a:xfrm>
          <a:prstGeom prst="rect">
            <a:avLst/>
          </a:prstGeom>
        </p:spPr>
        <p:txBody>
          <a:bodyPr vert="horz" wrap="none" lIns="0" tIns="0" rIns="0" bIns="0" numCol="1" anchor="ctr" anchorCtr="0" compatLnSpc="1"/>
          <a:p>
            <a:pPr algn="r">
              <a:buNone/>
            </a:pPr>
            <a:fld id="{9A0DB2DC-4C9A-4742-B13C-FB6460FD3503}" type="slidenum">
              <a:rPr lang="ru-RU" dirty="0">
                <a:ea typeface="Arial Unicode MS" panose="020B0604020202020204" pitchFamily="34" charset="-128"/>
              </a:rPr>
            </a:fld>
            <a:endParaRPr lang="ru-RU" dirty="0"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495" y="272809"/>
            <a:ext cx="3007591" cy="1161761"/>
          </a:xfrm>
        </p:spPr>
        <p:txBody>
          <a:bodyPr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4762" y="272768"/>
            <a:ext cx="5111750" cy="585354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495" y="1434528"/>
            <a:ext cx="3007591" cy="4691785"/>
          </a:xfrm>
        </p:spPr>
        <p:txBody>
          <a:bodyPr/>
          <a:lstStyle>
            <a:lvl1pPr marL="0" indent="0">
              <a:buNone/>
              <a:defRPr sz="1300"/>
            </a:lvl1pPr>
            <a:lvl2pPr marL="411480" indent="0">
              <a:buNone/>
              <a:defRPr sz="1100"/>
            </a:lvl2pPr>
            <a:lvl3pPr marL="822325" indent="0">
              <a:buNone/>
              <a:defRPr sz="900"/>
            </a:lvl3pPr>
            <a:lvl4pPr marL="1233805" indent="0">
              <a:buNone/>
              <a:defRPr sz="800"/>
            </a:lvl4pPr>
            <a:lvl5pPr marL="1645285" indent="0">
              <a:buNone/>
              <a:defRPr sz="800"/>
            </a:lvl5pPr>
            <a:lvl6pPr marL="2056765" indent="0">
              <a:buNone/>
              <a:defRPr sz="800"/>
            </a:lvl6pPr>
            <a:lvl7pPr marL="2467610" indent="0">
              <a:buNone/>
              <a:defRPr sz="800"/>
            </a:lvl7pPr>
            <a:lvl8pPr marL="2879090" indent="0">
              <a:buNone/>
              <a:defRPr sz="800"/>
            </a:lvl8pPr>
            <a:lvl9pPr marL="3290570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0" hangingPunct="0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471" y="4800025"/>
            <a:ext cx="5486977" cy="567171"/>
          </a:xfrm>
        </p:spPr>
        <p:txBody>
          <a:bodyPr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471" y="613355"/>
            <a:ext cx="5486977" cy="4114511"/>
          </a:xfrm>
        </p:spPr>
        <p:txBody>
          <a:bodyPr vert="horz" wrap="square" lIns="0" tIns="41143" rIns="0" bIns="41143" numCol="1" anchor="t" anchorCtr="0" compatLnSpc="1"/>
          <a:lstStyle>
            <a:lvl1pPr marL="0" indent="0">
              <a:buNone/>
              <a:defRPr sz="2900"/>
            </a:lvl1pPr>
            <a:lvl2pPr marL="411480" indent="0">
              <a:buNone/>
              <a:defRPr sz="2500"/>
            </a:lvl2pPr>
            <a:lvl3pPr marL="822325" indent="0">
              <a:buNone/>
              <a:defRPr sz="2200"/>
            </a:lvl3pPr>
            <a:lvl4pPr marL="1233805" indent="0">
              <a:buNone/>
              <a:defRPr sz="1800"/>
            </a:lvl4pPr>
            <a:lvl5pPr marL="1645285" indent="0">
              <a:buNone/>
              <a:defRPr sz="1800"/>
            </a:lvl5pPr>
            <a:lvl6pPr marL="2056765" indent="0">
              <a:buNone/>
              <a:defRPr sz="1800"/>
            </a:lvl6pPr>
            <a:lvl7pPr marL="2467610" indent="0">
              <a:buNone/>
              <a:defRPr sz="1800"/>
            </a:lvl7pPr>
            <a:lvl8pPr marL="2879090" indent="0">
              <a:buNone/>
              <a:defRPr sz="1800"/>
            </a:lvl8pPr>
            <a:lvl9pPr marL="3290570" indent="0">
              <a:buNone/>
              <a:defRPr sz="18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FF0000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ru-RU" sz="29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Вставка рисунка</a:t>
            </a:r>
            <a:endParaRPr kumimoji="0" lang="ru-RU" sz="29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471" y="5367298"/>
            <a:ext cx="5486977" cy="805295"/>
          </a:xfrm>
        </p:spPr>
        <p:txBody>
          <a:bodyPr/>
          <a:lstStyle>
            <a:lvl1pPr marL="0" indent="0">
              <a:buNone/>
              <a:defRPr sz="1300"/>
            </a:lvl1pPr>
            <a:lvl2pPr marL="411480" indent="0">
              <a:buNone/>
              <a:defRPr sz="1100"/>
            </a:lvl2pPr>
            <a:lvl3pPr marL="822325" indent="0">
              <a:buNone/>
              <a:defRPr sz="900"/>
            </a:lvl3pPr>
            <a:lvl4pPr marL="1233805" indent="0">
              <a:buNone/>
              <a:defRPr sz="800"/>
            </a:lvl4pPr>
            <a:lvl5pPr marL="1645285" indent="0">
              <a:buNone/>
              <a:defRPr sz="800"/>
            </a:lvl5pPr>
            <a:lvl6pPr marL="2056765" indent="0">
              <a:buNone/>
              <a:defRPr sz="800"/>
            </a:lvl6pPr>
            <a:lvl7pPr marL="2467610" indent="0">
              <a:buNone/>
              <a:defRPr sz="800"/>
            </a:lvl7pPr>
            <a:lvl8pPr marL="2879090" indent="0">
              <a:buNone/>
              <a:defRPr sz="800"/>
            </a:lvl8pPr>
            <a:lvl9pPr marL="3290570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0" hangingPunct="0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0" hangingPunct="0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99250" y="161692"/>
            <a:ext cx="2128694" cy="57582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11751" y="161692"/>
            <a:ext cx="6248977" cy="575829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0" hangingPunct="0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311729" y="161636"/>
            <a:ext cx="8432512" cy="81539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11728" y="1628014"/>
            <a:ext cx="4188114" cy="20767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38411" y="1628014"/>
            <a:ext cx="4189557" cy="20767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311728" y="3843194"/>
            <a:ext cx="4188114" cy="20767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38411" y="3843194"/>
            <a:ext cx="4189557" cy="20767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0" hangingPunct="0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729" y="161636"/>
            <a:ext cx="8432512" cy="81539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 hasCustomPrompt="1"/>
          </p:nvPr>
        </p:nvSpPr>
        <p:spPr>
          <a:xfrm>
            <a:off x="311727" y="1628013"/>
            <a:ext cx="8516216" cy="4292023"/>
          </a:xfrm>
        </p:spPr>
        <p:txBody>
          <a:bodyPr vert="horz" wrap="square" lIns="0" tIns="41143" rIns="0" bIns="41143" numCol="1" anchor="t" anchorCtr="0" compatLnSpc="1"/>
          <a:lstStyle/>
          <a:p>
            <a:pPr marL="304800" marR="0" lvl="0" indent="-3048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0" lang="ru-RU" sz="11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Вставка таблицы</a:t>
            </a:r>
            <a:endParaRPr kumimoji="0" lang="ru-RU" sz="11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0" hangingPunct="0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Line 67"/>
          <p:cNvSpPr>
            <a:spLocks noChangeShapeType="1"/>
          </p:cNvSpPr>
          <p:nvPr/>
        </p:nvSpPr>
        <p:spPr bwMode="auto">
          <a:xfrm>
            <a:off x="8785225" y="2516188"/>
            <a:ext cx="0" cy="133985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</a:ln>
        </p:spPr>
        <p:txBody>
          <a:bodyPr lIns="0" tIns="0" rIns="0" bIns="0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/>
            </a:endParaRPr>
          </a:p>
        </p:txBody>
      </p:sp>
      <p:grpSp>
        <p:nvGrpSpPr>
          <p:cNvPr id="40966" name="Group 69"/>
          <p:cNvGrpSpPr/>
          <p:nvPr/>
        </p:nvGrpSpPr>
        <p:grpSpPr>
          <a:xfrm>
            <a:off x="-1014412" y="344488"/>
            <a:ext cx="877887" cy="4470400"/>
            <a:chOff x="-703" y="239"/>
            <a:chExt cx="608" cy="3097"/>
          </a:xfrm>
        </p:grpSpPr>
        <p:sp>
          <p:nvSpPr>
            <p:cNvPr id="29" name="LAYOUT HEADER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-703" y="239"/>
              <a:ext cx="599" cy="137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38100"/>
            <a:lstStyle>
              <a:lvl1pPr>
                <a:defRPr sz="1300" b="1">
                  <a:solidFill>
                    <a:srgbClr val="164463"/>
                  </a:solidFill>
                  <a:latin typeface="Arial" panose="020B0604020202020204" pitchFamily="34" charset="0"/>
                  <a:ea typeface="Batang" pitchFamily="18" charset="-127"/>
                </a:defRPr>
              </a:lvl1pPr>
              <a:lvl2pPr marL="742950" indent="-285750">
                <a:defRPr sz="1300" b="1">
                  <a:solidFill>
                    <a:srgbClr val="164463"/>
                  </a:solidFill>
                  <a:latin typeface="Arial" panose="020B0604020202020204" pitchFamily="34" charset="0"/>
                  <a:ea typeface="Batang" pitchFamily="18" charset="-127"/>
                </a:defRPr>
              </a:lvl2pPr>
              <a:lvl3pPr marL="1143000" indent="-228600">
                <a:defRPr sz="1300" b="1">
                  <a:solidFill>
                    <a:srgbClr val="164463"/>
                  </a:solidFill>
                  <a:latin typeface="Arial" panose="020B0604020202020204" pitchFamily="34" charset="0"/>
                  <a:ea typeface="Batang" pitchFamily="18" charset="-127"/>
                </a:defRPr>
              </a:lvl3pPr>
              <a:lvl4pPr marL="1600200" indent="-228600">
                <a:defRPr sz="1300" b="1">
                  <a:solidFill>
                    <a:srgbClr val="164463"/>
                  </a:solidFill>
                  <a:latin typeface="Arial" panose="020B0604020202020204" pitchFamily="34" charset="0"/>
                  <a:ea typeface="Batang" pitchFamily="18" charset="-127"/>
                </a:defRPr>
              </a:lvl4pPr>
              <a:lvl5pPr marL="2057400" indent="-228600">
                <a:defRPr sz="1300" b="1">
                  <a:solidFill>
                    <a:srgbClr val="164463"/>
                  </a:solidFill>
                  <a:latin typeface="Arial" panose="020B0604020202020204" pitchFamily="34" charset="0"/>
                  <a:ea typeface="Batang" pitchFamily="18" charset="-127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300" b="1">
                  <a:solidFill>
                    <a:srgbClr val="164463"/>
                  </a:solidFill>
                  <a:latin typeface="Arial" panose="020B0604020202020204" pitchFamily="34" charset="0"/>
                  <a:ea typeface="Batang" pitchFamily="18" charset="-127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300" b="1">
                  <a:solidFill>
                    <a:srgbClr val="164463"/>
                  </a:solidFill>
                  <a:latin typeface="Arial" panose="020B0604020202020204" pitchFamily="34" charset="0"/>
                  <a:ea typeface="Batang" pitchFamily="18" charset="-127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300" b="1">
                  <a:solidFill>
                    <a:srgbClr val="164463"/>
                  </a:solidFill>
                  <a:latin typeface="Arial" panose="020B0604020202020204" pitchFamily="34" charset="0"/>
                  <a:ea typeface="Batang" pitchFamily="18" charset="-127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300" b="1">
                  <a:solidFill>
                    <a:srgbClr val="164463"/>
                  </a:solidFill>
                  <a:latin typeface="Arial" panose="020B0604020202020204" pitchFamily="34" charset="0"/>
                  <a:ea typeface="Batang" pitchFamily="18" charset="-127"/>
                </a:defRPr>
              </a:lvl9pPr>
            </a:lstStyle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Colour palette</a:t>
              </a:r>
              <a:endParaRPr kumimoji="0" lang="en-GB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30" name="Rectangle 71"/>
            <p:cNvSpPr>
              <a:spLocks noChangeArrowheads="1"/>
            </p:cNvSpPr>
            <p:nvPr/>
          </p:nvSpPr>
          <p:spPr bwMode="gray">
            <a:xfrm rot="-5400000">
              <a:off x="-713" y="2328"/>
              <a:ext cx="276" cy="254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236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236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236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</p:txBody>
        </p:sp>
        <p:sp>
          <p:nvSpPr>
            <p:cNvPr id="31" name="Rectangle 72"/>
            <p:cNvSpPr>
              <a:spLocks noChangeArrowheads="1"/>
            </p:cNvSpPr>
            <p:nvPr/>
          </p:nvSpPr>
          <p:spPr bwMode="gray">
            <a:xfrm rot="-5400000">
              <a:off x="-713" y="1212"/>
              <a:ext cx="274" cy="2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</p:txBody>
        </p:sp>
        <p:sp>
          <p:nvSpPr>
            <p:cNvPr id="32" name="Rectangle 73"/>
            <p:cNvSpPr>
              <a:spLocks noChangeArrowheads="1"/>
            </p:cNvSpPr>
            <p:nvPr/>
          </p:nvSpPr>
          <p:spPr bwMode="gray">
            <a:xfrm rot="-5400000">
              <a:off x="-713" y="469"/>
              <a:ext cx="274" cy="25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35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108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176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</p:txBody>
        </p:sp>
        <p:sp>
          <p:nvSpPr>
            <p:cNvPr id="33" name="Rectangle 74"/>
            <p:cNvSpPr>
              <a:spLocks noChangeArrowheads="1"/>
            </p:cNvSpPr>
            <p:nvPr/>
          </p:nvSpPr>
          <p:spPr bwMode="gray">
            <a:xfrm rot="-5400000">
              <a:off x="-707" y="2701"/>
              <a:ext cx="275" cy="254"/>
            </a:xfrm>
            <a:prstGeom prst="rect">
              <a:avLst/>
            </a:prstGeom>
            <a:solidFill>
              <a:srgbClr val="B5CEE5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181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206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229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</p:txBody>
        </p:sp>
        <p:sp>
          <p:nvSpPr>
            <p:cNvPr id="34" name="Rectangle 75"/>
            <p:cNvSpPr>
              <a:spLocks noChangeArrowheads="1"/>
            </p:cNvSpPr>
            <p:nvPr/>
          </p:nvSpPr>
          <p:spPr bwMode="gray">
            <a:xfrm rot="-5400000">
              <a:off x="-707" y="839"/>
              <a:ext cx="275" cy="25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151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151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151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</p:txBody>
        </p:sp>
        <p:sp>
          <p:nvSpPr>
            <p:cNvPr id="35" name="Rectangle 76"/>
            <p:cNvSpPr>
              <a:spLocks noChangeArrowheads="1"/>
            </p:cNvSpPr>
            <p:nvPr/>
          </p:nvSpPr>
          <p:spPr bwMode="gray">
            <a:xfrm rot="-5400000">
              <a:off x="-713" y="1956"/>
              <a:ext cx="274" cy="254"/>
            </a:xfrm>
            <a:prstGeom prst="rect">
              <a:avLst/>
            </a:prstGeom>
            <a:solidFill>
              <a:srgbClr val="D60500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214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5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</p:txBody>
        </p:sp>
        <p:sp>
          <p:nvSpPr>
            <p:cNvPr id="36" name="Rectangle 77"/>
            <p:cNvSpPr>
              <a:spLocks noChangeArrowheads="1"/>
            </p:cNvSpPr>
            <p:nvPr/>
          </p:nvSpPr>
          <p:spPr bwMode="gray">
            <a:xfrm rot="-5400000">
              <a:off x="-713" y="3072"/>
              <a:ext cx="274" cy="254"/>
            </a:xfrm>
            <a:prstGeom prst="rect">
              <a:avLst/>
            </a:prstGeom>
            <a:solidFill>
              <a:srgbClr val="4981BF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73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129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191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</p:txBody>
        </p:sp>
        <p:sp>
          <p:nvSpPr>
            <p:cNvPr id="37" name="Rectangle 78"/>
            <p:cNvSpPr>
              <a:spLocks noChangeArrowheads="1"/>
            </p:cNvSpPr>
            <p:nvPr/>
          </p:nvSpPr>
          <p:spPr bwMode="gray">
            <a:xfrm rot="-5400000">
              <a:off x="-713" y="1584"/>
              <a:ext cx="274" cy="25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20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68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108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</p:txBody>
        </p:sp>
        <p:sp>
          <p:nvSpPr>
            <p:cNvPr id="38" name="Rectangle 79"/>
            <p:cNvSpPr>
              <a:spLocks noChangeArrowheads="1"/>
            </p:cNvSpPr>
            <p:nvPr/>
          </p:nvSpPr>
          <p:spPr bwMode="gray">
            <a:xfrm rot="-5400000">
              <a:off x="-359" y="2328"/>
              <a:ext cx="276" cy="254"/>
            </a:xfrm>
            <a:prstGeom prst="rect">
              <a:avLst/>
            </a:prstGeom>
            <a:solidFill>
              <a:srgbClr val="4095DC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64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149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220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</p:txBody>
        </p:sp>
        <p:sp>
          <p:nvSpPr>
            <p:cNvPr id="39" name="Rectangle 80"/>
            <p:cNvSpPr>
              <a:spLocks noChangeArrowheads="1"/>
            </p:cNvSpPr>
            <p:nvPr/>
          </p:nvSpPr>
          <p:spPr bwMode="gray">
            <a:xfrm rot="-5400000">
              <a:off x="-359" y="1212"/>
              <a:ext cx="274" cy="25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226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229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234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</p:txBody>
        </p:sp>
        <p:sp>
          <p:nvSpPr>
            <p:cNvPr id="40" name="Rectangle 81"/>
            <p:cNvSpPr>
              <a:spLocks noChangeArrowheads="1"/>
            </p:cNvSpPr>
            <p:nvPr/>
          </p:nvSpPr>
          <p:spPr bwMode="gray">
            <a:xfrm rot="-5400000">
              <a:off x="-359" y="469"/>
              <a:ext cx="274" cy="25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204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221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237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</p:txBody>
        </p:sp>
        <p:sp>
          <p:nvSpPr>
            <p:cNvPr id="41" name="Rectangle 82"/>
            <p:cNvSpPr>
              <a:spLocks noChangeArrowheads="1"/>
            </p:cNvSpPr>
            <p:nvPr/>
          </p:nvSpPr>
          <p:spPr bwMode="gray">
            <a:xfrm rot="-5400000">
              <a:off x="-353" y="2701"/>
              <a:ext cx="275" cy="254"/>
            </a:xfrm>
            <a:prstGeom prst="rect">
              <a:avLst/>
            </a:prstGeom>
            <a:solidFill>
              <a:srgbClr val="F8CDA2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248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205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162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</p:txBody>
        </p:sp>
        <p:sp>
          <p:nvSpPr>
            <p:cNvPr id="42" name="Rectangle 83"/>
            <p:cNvSpPr>
              <a:spLocks noChangeArrowheads="1"/>
            </p:cNvSpPr>
            <p:nvPr/>
          </p:nvSpPr>
          <p:spPr bwMode="gray">
            <a:xfrm rot="-5400000">
              <a:off x="-353" y="839"/>
              <a:ext cx="275" cy="25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240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146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48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</p:txBody>
        </p:sp>
        <p:sp>
          <p:nvSpPr>
            <p:cNvPr id="43" name="Rectangle 84"/>
            <p:cNvSpPr>
              <a:spLocks noChangeArrowheads="1"/>
            </p:cNvSpPr>
            <p:nvPr/>
          </p:nvSpPr>
          <p:spPr bwMode="gray">
            <a:xfrm rot="-5400000">
              <a:off x="-359" y="1956"/>
              <a:ext cx="274" cy="254"/>
            </a:xfrm>
            <a:prstGeom prst="rect">
              <a:avLst/>
            </a:prstGeom>
            <a:solidFill>
              <a:srgbClr val="A6AFBE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166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175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190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</p:txBody>
        </p:sp>
        <p:sp>
          <p:nvSpPr>
            <p:cNvPr id="44" name="Rectangle 85"/>
            <p:cNvSpPr>
              <a:spLocks noChangeArrowheads="1"/>
            </p:cNvSpPr>
            <p:nvPr/>
          </p:nvSpPr>
          <p:spPr bwMode="gray">
            <a:xfrm rot="-5400000">
              <a:off x="-359" y="3072"/>
              <a:ext cx="274" cy="254"/>
            </a:xfrm>
            <a:prstGeom prst="rect">
              <a:avLst/>
            </a:prstGeom>
            <a:solidFill>
              <a:srgbClr val="E18E8B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225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142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139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</p:txBody>
        </p:sp>
        <p:sp>
          <p:nvSpPr>
            <p:cNvPr id="45" name="Rectangle 86"/>
            <p:cNvSpPr>
              <a:spLocks noChangeArrowheads="1"/>
            </p:cNvSpPr>
            <p:nvPr/>
          </p:nvSpPr>
          <p:spPr bwMode="gray">
            <a:xfrm rot="-5400000">
              <a:off x="-359" y="1584"/>
              <a:ext cx="274" cy="254"/>
            </a:xfrm>
            <a:prstGeom prst="rect">
              <a:avLst/>
            </a:prstGeom>
            <a:solidFill>
              <a:srgbClr val="8BAED6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139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174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214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</p:txBody>
        </p:sp>
      </p:grpSp>
      <p:pic>
        <p:nvPicPr>
          <p:cNvPr id="40967" name="Picture 23" descr="Norilsk Nickel_PBCover.bmp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65100" y="698500"/>
            <a:ext cx="3378200" cy="1127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13762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529648" y="2436091"/>
            <a:ext cx="8214591" cy="1317625"/>
          </a:xfrm>
        </p:spPr>
        <p:txBody>
          <a:bodyPr lIns="82237" tIns="41135" rIns="82237" bIns="41135"/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GB" noProof="0" smtClean="0"/>
          </a:p>
        </p:txBody>
      </p:sp>
      <p:sp>
        <p:nvSpPr>
          <p:cNvPr id="10137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96710" y="3880716"/>
            <a:ext cx="6227330" cy="789420"/>
          </a:xfrm>
        </p:spPr>
        <p:txBody>
          <a:bodyPr lIns="82237" rIns="82237"/>
          <a:lstStyle>
            <a:lvl1pPr algn="r">
              <a:defRPr sz="1800"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GB" noProof="0" smtClean="0"/>
          </a:p>
        </p:txBody>
      </p:sp>
      <p:sp>
        <p:nvSpPr>
          <p:cNvPr id="2" name="Замещающий 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0" hangingPunct="0">
              <a:buNone/>
            </a:pPr>
            <a:r>
              <a:rPr lang="en-GB" altLang="zh-TW" dirty="0">
                <a:latin typeface="Arial" panose="020B0604020202020204" pitchFamily="34" charset="0"/>
              </a:rPr>
              <a:t> </a:t>
            </a:r>
            <a:fld id="{9A0DB2DC-4C9A-4742-B13C-FB6460FD3503}" type="slidenum">
              <a:rPr lang="en-GB" altLang="zh-TW" sz="1000" dirty="0">
                <a:solidFill>
                  <a:srgbClr val="14446C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</a:fld>
            <a:endParaRPr lang="en-GB" altLang="zh-TW" sz="1000" dirty="0">
              <a:solidFill>
                <a:srgbClr val="14446C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2" name="Замещающий 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0" hangingPunct="0">
              <a:buNone/>
            </a:pPr>
            <a:r>
              <a:rPr lang="en-GB" altLang="zh-TW" dirty="0">
                <a:latin typeface="Arial" panose="020B0604020202020204" pitchFamily="34" charset="0"/>
              </a:rPr>
              <a:t> </a:t>
            </a:r>
            <a:fld id="{9A0DB2DC-4C9A-4742-B13C-FB6460FD3503}" type="slidenum">
              <a:rPr lang="en-GB" altLang="zh-TW" sz="1000" dirty="0">
                <a:solidFill>
                  <a:srgbClr val="14446C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</a:fld>
            <a:endParaRPr lang="en-GB" altLang="zh-TW" sz="1000" dirty="0">
              <a:solidFill>
                <a:srgbClr val="14446C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3038" y="4407584"/>
            <a:ext cx="7771534" cy="1360921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3038" y="2906568"/>
            <a:ext cx="7771534" cy="1500909"/>
          </a:xfrm>
        </p:spPr>
        <p:txBody>
          <a:bodyPr anchor="b"/>
          <a:lstStyle>
            <a:lvl1pPr marL="0" indent="0">
              <a:buNone/>
              <a:defRPr sz="1800"/>
            </a:lvl1pPr>
            <a:lvl2pPr marL="411480" indent="0">
              <a:buNone/>
              <a:defRPr sz="1600"/>
            </a:lvl2pPr>
            <a:lvl3pPr marL="822325" indent="0">
              <a:buNone/>
              <a:defRPr sz="1500"/>
            </a:lvl3pPr>
            <a:lvl4pPr marL="1233805" indent="0">
              <a:buNone/>
              <a:defRPr sz="1300"/>
            </a:lvl4pPr>
            <a:lvl5pPr marL="1644650" indent="0">
              <a:buNone/>
              <a:defRPr sz="1300"/>
            </a:lvl5pPr>
            <a:lvl6pPr marL="2056130" indent="0">
              <a:buNone/>
              <a:defRPr sz="1300"/>
            </a:lvl6pPr>
            <a:lvl7pPr marL="2466975" indent="0">
              <a:buNone/>
              <a:defRPr sz="1300"/>
            </a:lvl7pPr>
            <a:lvl8pPr marL="2878455" indent="0">
              <a:buNone/>
              <a:defRPr sz="1300"/>
            </a:lvl8pPr>
            <a:lvl9pPr marL="3289935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0" hangingPunct="0">
              <a:buNone/>
            </a:pPr>
            <a:r>
              <a:rPr lang="en-GB" altLang="zh-TW" dirty="0">
                <a:latin typeface="Arial" panose="020B0604020202020204" pitchFamily="34" charset="0"/>
              </a:rPr>
              <a:t> </a:t>
            </a:r>
            <a:fld id="{9A0DB2DC-4C9A-4742-B13C-FB6460FD3503}" type="slidenum">
              <a:rPr lang="en-GB" altLang="zh-TW" sz="1000" dirty="0">
                <a:solidFill>
                  <a:srgbClr val="14446C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</a:fld>
            <a:endParaRPr lang="en-GB" altLang="zh-TW" sz="1000" dirty="0">
              <a:solidFill>
                <a:srgbClr val="14446C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7651" name="Group 8"/>
          <p:cNvGrpSpPr>
            <a:grpSpLocks noChangeAspect="1"/>
          </p:cNvGrpSpPr>
          <p:nvPr/>
        </p:nvGrpSpPr>
        <p:grpSpPr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22" name="Freeform 14"/>
            <p:cNvSpPr/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18"/>
            <p:cNvSpPr/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2"/>
            <p:cNvSpPr/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Freeform 26"/>
            <p:cNvSpPr/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 useBgFill="1">
          <p:nvSpPr>
            <p:cNvPr id="26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None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Date Placeholder 4"/>
          <p:cNvSpPr>
            <a:spLocks noGrp="1"/>
          </p:cNvSpPr>
          <p:nvPr>
            <p:ph type="dt" sz="half" idx="12"/>
          </p:nvPr>
        </p:nvSpPr>
        <p:spPr>
          <a:xfrm>
            <a:off x="5164138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76C6A94-8315-4762-A95D-A2DA6D20B57E}" type="datetimeFigureOut"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ctr">
              <a:buNone/>
            </a:pPr>
            <a:fld id="{9A0DB2DC-4C9A-4742-B13C-FB6460FD3503}" type="slidenum">
              <a:rPr lang="ru-RU" dirty="0">
                <a:latin typeface="Candara" panose="020E0502030303020204" pitchFamily="34" charset="0"/>
              </a:rPr>
            </a:fld>
            <a:endParaRPr lang="ru-RU" dirty="0">
              <a:latin typeface="Candara" panose="020E0502030303020204" pitchFamily="34" charset="0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11728" y="1628015"/>
            <a:ext cx="4188114" cy="429202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38411" y="1628015"/>
            <a:ext cx="4189557" cy="429202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0" hangingPunct="0">
              <a:buNone/>
            </a:pPr>
            <a:r>
              <a:rPr lang="en-GB" altLang="zh-TW" dirty="0">
                <a:latin typeface="Arial" panose="020B0604020202020204" pitchFamily="34" charset="0"/>
              </a:rPr>
              <a:t> </a:t>
            </a:r>
            <a:fld id="{9A0DB2DC-4C9A-4742-B13C-FB6460FD3503}" type="slidenum">
              <a:rPr lang="en-GB" altLang="zh-TW" sz="1000" dirty="0">
                <a:solidFill>
                  <a:srgbClr val="14446C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</a:fld>
            <a:endParaRPr lang="en-GB" altLang="zh-TW" sz="1000" dirty="0">
              <a:solidFill>
                <a:srgbClr val="14446C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530" y="274205"/>
            <a:ext cx="822902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489" y="1535550"/>
            <a:ext cx="4039465" cy="63933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2325" indent="0">
              <a:buNone/>
              <a:defRPr sz="1600" b="1"/>
            </a:lvl3pPr>
            <a:lvl4pPr marL="1233805" indent="0">
              <a:buNone/>
              <a:defRPr sz="1500" b="1"/>
            </a:lvl4pPr>
            <a:lvl5pPr marL="1644650" indent="0">
              <a:buNone/>
              <a:defRPr sz="1500" b="1"/>
            </a:lvl5pPr>
            <a:lvl6pPr marL="2056130" indent="0">
              <a:buNone/>
              <a:defRPr sz="1500" b="1"/>
            </a:lvl6pPr>
            <a:lvl7pPr marL="2466975" indent="0">
              <a:buNone/>
              <a:defRPr sz="1500" b="1"/>
            </a:lvl7pPr>
            <a:lvl8pPr marL="2878455" indent="0">
              <a:buNone/>
              <a:defRPr sz="1500" b="1"/>
            </a:lvl8pPr>
            <a:lvl9pPr marL="3289935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489" y="2174879"/>
            <a:ext cx="4039465" cy="395143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606" y="1535550"/>
            <a:ext cx="4040909" cy="63933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2325" indent="0">
              <a:buNone/>
              <a:defRPr sz="1600" b="1"/>
            </a:lvl3pPr>
            <a:lvl4pPr marL="1233805" indent="0">
              <a:buNone/>
              <a:defRPr sz="1500" b="1"/>
            </a:lvl4pPr>
            <a:lvl5pPr marL="1644650" indent="0">
              <a:buNone/>
              <a:defRPr sz="1500" b="1"/>
            </a:lvl5pPr>
            <a:lvl6pPr marL="2056130" indent="0">
              <a:buNone/>
              <a:defRPr sz="1500" b="1"/>
            </a:lvl6pPr>
            <a:lvl7pPr marL="2466975" indent="0">
              <a:buNone/>
              <a:defRPr sz="1500" b="1"/>
            </a:lvl7pPr>
            <a:lvl8pPr marL="2878455" indent="0">
              <a:buNone/>
              <a:defRPr sz="1500" b="1"/>
            </a:lvl8pPr>
            <a:lvl9pPr marL="3289935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606" y="2174879"/>
            <a:ext cx="4040909" cy="395143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0" hangingPunct="0">
              <a:buNone/>
            </a:pPr>
            <a:r>
              <a:rPr lang="en-GB" altLang="zh-TW" dirty="0">
                <a:latin typeface="Arial" panose="020B0604020202020204" pitchFamily="34" charset="0"/>
              </a:rPr>
              <a:t> </a:t>
            </a:r>
            <a:fld id="{9A0DB2DC-4C9A-4742-B13C-FB6460FD3503}" type="slidenum">
              <a:rPr lang="en-GB" altLang="zh-TW" sz="1000" dirty="0">
                <a:solidFill>
                  <a:srgbClr val="14446C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</a:fld>
            <a:endParaRPr lang="en-GB" altLang="zh-TW" sz="1000" dirty="0">
              <a:solidFill>
                <a:srgbClr val="14446C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Замещающий 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0" hangingPunct="0">
              <a:buNone/>
            </a:pPr>
            <a:r>
              <a:rPr lang="en-GB" altLang="zh-TW" dirty="0">
                <a:latin typeface="Arial" panose="020B0604020202020204" pitchFamily="34" charset="0"/>
              </a:rPr>
              <a:t> </a:t>
            </a:r>
            <a:fld id="{9A0DB2DC-4C9A-4742-B13C-FB6460FD3503}" type="slidenum">
              <a:rPr lang="en-GB" altLang="zh-TW" sz="1000" dirty="0">
                <a:solidFill>
                  <a:srgbClr val="14446C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</a:fld>
            <a:endParaRPr lang="en-GB" altLang="zh-TW" sz="1000" dirty="0">
              <a:solidFill>
                <a:srgbClr val="14446C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0" hangingPunct="0">
              <a:buNone/>
            </a:pPr>
            <a:r>
              <a:rPr lang="en-GB" altLang="zh-TW" dirty="0">
                <a:latin typeface="Arial" panose="020B0604020202020204" pitchFamily="34" charset="0"/>
              </a:rPr>
              <a:t> </a:t>
            </a:r>
            <a:fld id="{9A0DB2DC-4C9A-4742-B13C-FB6460FD3503}" type="slidenum">
              <a:rPr lang="en-GB" altLang="zh-TW" sz="1000" dirty="0">
                <a:solidFill>
                  <a:srgbClr val="14446C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</a:fld>
            <a:endParaRPr lang="en-GB" altLang="zh-TW" sz="1000" dirty="0">
              <a:solidFill>
                <a:srgbClr val="14446C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495" y="272811"/>
            <a:ext cx="3007591" cy="1161761"/>
          </a:xfrm>
        </p:spPr>
        <p:txBody>
          <a:bodyPr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4762" y="272768"/>
            <a:ext cx="5111750" cy="585354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495" y="1434528"/>
            <a:ext cx="3007591" cy="4691785"/>
          </a:xfrm>
        </p:spPr>
        <p:txBody>
          <a:bodyPr/>
          <a:lstStyle>
            <a:lvl1pPr marL="0" indent="0">
              <a:buNone/>
              <a:defRPr sz="1300"/>
            </a:lvl1pPr>
            <a:lvl2pPr marL="411480" indent="0">
              <a:buNone/>
              <a:defRPr sz="1100"/>
            </a:lvl2pPr>
            <a:lvl3pPr marL="822325" indent="0">
              <a:buNone/>
              <a:defRPr sz="900"/>
            </a:lvl3pPr>
            <a:lvl4pPr marL="1233805" indent="0">
              <a:buNone/>
              <a:defRPr sz="800"/>
            </a:lvl4pPr>
            <a:lvl5pPr marL="1644650" indent="0">
              <a:buNone/>
              <a:defRPr sz="800"/>
            </a:lvl5pPr>
            <a:lvl6pPr marL="2056130" indent="0">
              <a:buNone/>
              <a:defRPr sz="800"/>
            </a:lvl6pPr>
            <a:lvl7pPr marL="2466975" indent="0">
              <a:buNone/>
              <a:defRPr sz="800"/>
            </a:lvl7pPr>
            <a:lvl8pPr marL="2878455" indent="0">
              <a:buNone/>
              <a:defRPr sz="800"/>
            </a:lvl8pPr>
            <a:lvl9pPr marL="3289935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0" hangingPunct="0">
              <a:buNone/>
            </a:pPr>
            <a:r>
              <a:rPr lang="en-GB" altLang="zh-TW" dirty="0">
                <a:latin typeface="Arial" panose="020B0604020202020204" pitchFamily="34" charset="0"/>
              </a:rPr>
              <a:t> </a:t>
            </a:r>
            <a:fld id="{9A0DB2DC-4C9A-4742-B13C-FB6460FD3503}" type="slidenum">
              <a:rPr lang="en-GB" altLang="zh-TW" sz="1000" dirty="0">
                <a:solidFill>
                  <a:srgbClr val="14446C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</a:fld>
            <a:endParaRPr lang="en-GB" altLang="zh-TW" sz="1000" dirty="0">
              <a:solidFill>
                <a:srgbClr val="14446C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473" y="4800025"/>
            <a:ext cx="5486977" cy="567171"/>
          </a:xfrm>
        </p:spPr>
        <p:txBody>
          <a:bodyPr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473" y="613355"/>
            <a:ext cx="5486977" cy="4114511"/>
          </a:xfrm>
        </p:spPr>
        <p:txBody>
          <a:bodyPr vert="horz" wrap="square" lIns="0" tIns="41139" rIns="0" bIns="41139" numCol="1" anchor="t" anchorCtr="0" compatLnSpc="1"/>
          <a:lstStyle>
            <a:lvl1pPr marL="0" indent="0">
              <a:buNone/>
              <a:defRPr sz="2900"/>
            </a:lvl1pPr>
            <a:lvl2pPr marL="411480" indent="0">
              <a:buNone/>
              <a:defRPr sz="2500"/>
            </a:lvl2pPr>
            <a:lvl3pPr marL="822325" indent="0">
              <a:buNone/>
              <a:defRPr sz="2200"/>
            </a:lvl3pPr>
            <a:lvl4pPr marL="1233805" indent="0">
              <a:buNone/>
              <a:defRPr sz="1800"/>
            </a:lvl4pPr>
            <a:lvl5pPr marL="1644650" indent="0">
              <a:buNone/>
              <a:defRPr sz="1800"/>
            </a:lvl5pPr>
            <a:lvl6pPr marL="2056130" indent="0">
              <a:buNone/>
              <a:defRPr sz="1800"/>
            </a:lvl6pPr>
            <a:lvl7pPr marL="2466975" indent="0">
              <a:buNone/>
              <a:defRPr sz="1800"/>
            </a:lvl7pPr>
            <a:lvl8pPr marL="2878455" indent="0">
              <a:buNone/>
              <a:defRPr sz="1800"/>
            </a:lvl8pPr>
            <a:lvl9pPr marL="3289935" indent="0">
              <a:buNone/>
              <a:defRPr sz="18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FF0000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ru-RU" sz="29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Вставка рисунка</a:t>
            </a:r>
            <a:endParaRPr kumimoji="0" lang="ru-RU" sz="29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473" y="5367300"/>
            <a:ext cx="5486977" cy="805295"/>
          </a:xfrm>
        </p:spPr>
        <p:txBody>
          <a:bodyPr/>
          <a:lstStyle>
            <a:lvl1pPr marL="0" indent="0">
              <a:buNone/>
              <a:defRPr sz="1300"/>
            </a:lvl1pPr>
            <a:lvl2pPr marL="411480" indent="0">
              <a:buNone/>
              <a:defRPr sz="1100"/>
            </a:lvl2pPr>
            <a:lvl3pPr marL="822325" indent="0">
              <a:buNone/>
              <a:defRPr sz="900"/>
            </a:lvl3pPr>
            <a:lvl4pPr marL="1233805" indent="0">
              <a:buNone/>
              <a:defRPr sz="800"/>
            </a:lvl4pPr>
            <a:lvl5pPr marL="1644650" indent="0">
              <a:buNone/>
              <a:defRPr sz="800"/>
            </a:lvl5pPr>
            <a:lvl6pPr marL="2056130" indent="0">
              <a:buNone/>
              <a:defRPr sz="800"/>
            </a:lvl6pPr>
            <a:lvl7pPr marL="2466975" indent="0">
              <a:buNone/>
              <a:defRPr sz="800"/>
            </a:lvl7pPr>
            <a:lvl8pPr marL="2878455" indent="0">
              <a:buNone/>
              <a:defRPr sz="800"/>
            </a:lvl8pPr>
            <a:lvl9pPr marL="3289935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0" hangingPunct="0">
              <a:buNone/>
            </a:pPr>
            <a:r>
              <a:rPr lang="en-GB" altLang="zh-TW" dirty="0">
                <a:latin typeface="Arial" panose="020B0604020202020204" pitchFamily="34" charset="0"/>
              </a:rPr>
              <a:t> </a:t>
            </a:r>
            <a:fld id="{9A0DB2DC-4C9A-4742-B13C-FB6460FD3503}" type="slidenum">
              <a:rPr lang="en-GB" altLang="zh-TW" sz="1000" dirty="0">
                <a:solidFill>
                  <a:srgbClr val="14446C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</a:fld>
            <a:endParaRPr lang="en-GB" altLang="zh-TW" sz="1000" dirty="0">
              <a:solidFill>
                <a:srgbClr val="14446C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0" hangingPunct="0">
              <a:buNone/>
            </a:pPr>
            <a:r>
              <a:rPr lang="en-GB" altLang="zh-TW" dirty="0">
                <a:latin typeface="Arial" panose="020B0604020202020204" pitchFamily="34" charset="0"/>
              </a:rPr>
              <a:t> </a:t>
            </a:r>
            <a:fld id="{9A0DB2DC-4C9A-4742-B13C-FB6460FD3503}" type="slidenum">
              <a:rPr lang="en-GB" altLang="zh-TW" sz="1000" dirty="0">
                <a:solidFill>
                  <a:srgbClr val="14446C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</a:fld>
            <a:endParaRPr lang="en-GB" altLang="zh-TW" sz="1000" dirty="0">
              <a:solidFill>
                <a:srgbClr val="14446C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99250" y="161694"/>
            <a:ext cx="2128694" cy="57582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11753" y="161694"/>
            <a:ext cx="6248977" cy="575829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0" hangingPunct="0">
              <a:buNone/>
            </a:pPr>
            <a:r>
              <a:rPr lang="en-GB" altLang="zh-TW" dirty="0">
                <a:latin typeface="Arial" panose="020B0604020202020204" pitchFamily="34" charset="0"/>
              </a:rPr>
              <a:t> </a:t>
            </a:r>
            <a:fld id="{9A0DB2DC-4C9A-4742-B13C-FB6460FD3503}" type="slidenum">
              <a:rPr lang="en-GB" altLang="zh-TW" sz="1000" dirty="0">
                <a:solidFill>
                  <a:srgbClr val="14446C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</a:fld>
            <a:endParaRPr lang="en-GB" altLang="zh-TW" sz="1000" dirty="0">
              <a:solidFill>
                <a:srgbClr val="14446C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311729" y="161636"/>
            <a:ext cx="8432512" cy="81539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11728" y="1628016"/>
            <a:ext cx="4188114" cy="20767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38411" y="1628016"/>
            <a:ext cx="4189557" cy="20767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311728" y="3843194"/>
            <a:ext cx="4188114" cy="20767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38411" y="3843194"/>
            <a:ext cx="4189557" cy="20767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0" hangingPunct="0">
              <a:buNone/>
            </a:pPr>
            <a:r>
              <a:rPr lang="en-GB" altLang="zh-TW" dirty="0">
                <a:latin typeface="Arial" panose="020B0604020202020204" pitchFamily="34" charset="0"/>
              </a:rPr>
              <a:t> </a:t>
            </a:r>
            <a:fld id="{9A0DB2DC-4C9A-4742-B13C-FB6460FD3503}" type="slidenum">
              <a:rPr lang="en-GB" altLang="zh-TW" sz="1000" dirty="0">
                <a:solidFill>
                  <a:srgbClr val="14446C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</a:fld>
            <a:endParaRPr lang="en-GB" altLang="zh-TW" sz="1000" dirty="0">
              <a:solidFill>
                <a:srgbClr val="14446C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729" y="161636"/>
            <a:ext cx="8432512" cy="81539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 hasCustomPrompt="1"/>
          </p:nvPr>
        </p:nvSpPr>
        <p:spPr>
          <a:xfrm>
            <a:off x="311727" y="1628015"/>
            <a:ext cx="8516216" cy="4292023"/>
          </a:xfrm>
        </p:spPr>
        <p:txBody>
          <a:bodyPr vert="horz" wrap="square" lIns="0" tIns="41139" rIns="0" bIns="41139" numCol="1" anchor="t" anchorCtr="0" compatLnSpc="1"/>
          <a:lstStyle/>
          <a:p>
            <a:pPr marL="304800" marR="0" lvl="0" indent="-3048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0" lang="ru-RU" sz="11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Вставка таблицы</a:t>
            </a:r>
            <a:endParaRPr kumimoji="0" lang="ru-RU" sz="11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0" hangingPunct="0">
              <a:buNone/>
            </a:pPr>
            <a:r>
              <a:rPr lang="en-GB" altLang="zh-TW" dirty="0">
                <a:latin typeface="Arial" panose="020B0604020202020204" pitchFamily="34" charset="0"/>
              </a:rPr>
              <a:t> </a:t>
            </a:r>
            <a:fld id="{9A0DB2DC-4C9A-4742-B13C-FB6460FD3503}" type="slidenum">
              <a:rPr lang="en-GB" altLang="zh-TW" sz="1000" dirty="0">
                <a:solidFill>
                  <a:srgbClr val="14446C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</a:fld>
            <a:endParaRPr lang="en-GB" altLang="zh-TW" sz="1000" dirty="0">
              <a:solidFill>
                <a:srgbClr val="14446C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1.xml"/><Relationship Id="rId8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15.xml"/><Relationship Id="rId20" Type="http://schemas.openxmlformats.org/officeDocument/2006/relationships/theme" Target="../theme/theme10.xml"/><Relationship Id="rId2" Type="http://schemas.openxmlformats.org/officeDocument/2006/relationships/slideLayout" Target="../slideLayouts/slideLayout114.xml"/><Relationship Id="rId19" Type="http://schemas.openxmlformats.org/officeDocument/2006/relationships/image" Target="../media/image11.png"/><Relationship Id="rId18" Type="http://schemas.openxmlformats.org/officeDocument/2006/relationships/tags" Target="../tags/tag30.xml"/><Relationship Id="rId17" Type="http://schemas.openxmlformats.org/officeDocument/2006/relationships/tags" Target="../tags/tag29.xml"/><Relationship Id="rId16" Type="http://schemas.openxmlformats.org/officeDocument/2006/relationships/tags" Target="../tags/tag28.xml"/><Relationship Id="rId15" Type="http://schemas.openxmlformats.org/officeDocument/2006/relationships/tags" Target="../tags/tag27.xml"/><Relationship Id="rId14" Type="http://schemas.openxmlformats.org/officeDocument/2006/relationships/tags" Target="../tags/tag26.xml"/><Relationship Id="rId13" Type="http://schemas.openxmlformats.org/officeDocument/2006/relationships/slideLayout" Target="../slideLayouts/slideLayout125.xml"/><Relationship Id="rId12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13.xml"/></Relationships>
</file>

<file path=ppt/slideMasters/_rels/slideMaster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4.xml"/><Relationship Id="rId8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8.xml"/><Relationship Id="rId20" Type="http://schemas.openxmlformats.org/officeDocument/2006/relationships/theme" Target="../theme/theme11.xml"/><Relationship Id="rId2" Type="http://schemas.openxmlformats.org/officeDocument/2006/relationships/slideLayout" Target="../slideLayouts/slideLayout127.xml"/><Relationship Id="rId19" Type="http://schemas.openxmlformats.org/officeDocument/2006/relationships/image" Target="../media/image11.png"/><Relationship Id="rId18" Type="http://schemas.openxmlformats.org/officeDocument/2006/relationships/tags" Target="../tags/tag37.xml"/><Relationship Id="rId17" Type="http://schemas.openxmlformats.org/officeDocument/2006/relationships/tags" Target="../tags/tag36.xml"/><Relationship Id="rId16" Type="http://schemas.openxmlformats.org/officeDocument/2006/relationships/tags" Target="../tags/tag35.xml"/><Relationship Id="rId15" Type="http://schemas.openxmlformats.org/officeDocument/2006/relationships/tags" Target="../tags/tag34.xml"/><Relationship Id="rId14" Type="http://schemas.openxmlformats.org/officeDocument/2006/relationships/tags" Target="../tags/tag33.xml"/><Relationship Id="rId13" Type="http://schemas.openxmlformats.org/officeDocument/2006/relationships/slideLayout" Target="../slideLayouts/slideLayout138.xml"/><Relationship Id="rId12" Type="http://schemas.openxmlformats.org/officeDocument/2006/relationships/slideLayout" Target="../slideLayouts/slideLayout137.xml"/><Relationship Id="rId11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26.xml"/></Relationships>
</file>

<file path=ppt/slideMasters/_rels/slideMaster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47.xml"/><Relationship Id="rId8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42.xml"/><Relationship Id="rId3" Type="http://schemas.openxmlformats.org/officeDocument/2006/relationships/slideLayout" Target="../slideLayouts/slideLayout141.xml"/><Relationship Id="rId20" Type="http://schemas.openxmlformats.org/officeDocument/2006/relationships/theme" Target="../theme/theme12.xml"/><Relationship Id="rId2" Type="http://schemas.openxmlformats.org/officeDocument/2006/relationships/slideLayout" Target="../slideLayouts/slideLayout140.xml"/><Relationship Id="rId19" Type="http://schemas.openxmlformats.org/officeDocument/2006/relationships/image" Target="../media/image10.png"/><Relationship Id="rId18" Type="http://schemas.openxmlformats.org/officeDocument/2006/relationships/tags" Target="../tags/tag44.xml"/><Relationship Id="rId17" Type="http://schemas.openxmlformats.org/officeDocument/2006/relationships/tags" Target="../tags/tag43.xml"/><Relationship Id="rId16" Type="http://schemas.openxmlformats.org/officeDocument/2006/relationships/tags" Target="../tags/tag42.xml"/><Relationship Id="rId15" Type="http://schemas.openxmlformats.org/officeDocument/2006/relationships/tags" Target="../tags/tag41.xml"/><Relationship Id="rId14" Type="http://schemas.openxmlformats.org/officeDocument/2006/relationships/tags" Target="../tags/tag40.xml"/><Relationship Id="rId13" Type="http://schemas.openxmlformats.org/officeDocument/2006/relationships/slideLayout" Target="../slideLayouts/slideLayout151.xml"/><Relationship Id="rId12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48.xml"/><Relationship Id="rId1" Type="http://schemas.openxmlformats.org/officeDocument/2006/relationships/slideLayout" Target="../slideLayouts/slideLayout139.xml"/></Relationships>
</file>

<file path=ppt/slideMasters/_rels/slideMaster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60.xml"/><Relationship Id="rId8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58.xml"/><Relationship Id="rId6" Type="http://schemas.openxmlformats.org/officeDocument/2006/relationships/slideLayout" Target="../slideLayouts/slideLayout157.xml"/><Relationship Id="rId5" Type="http://schemas.openxmlformats.org/officeDocument/2006/relationships/slideLayout" Target="../slideLayouts/slideLayout156.xml"/><Relationship Id="rId4" Type="http://schemas.openxmlformats.org/officeDocument/2006/relationships/slideLayout" Target="../slideLayouts/slideLayout155.xml"/><Relationship Id="rId3" Type="http://schemas.openxmlformats.org/officeDocument/2006/relationships/slideLayout" Target="../slideLayouts/slideLayout154.xml"/><Relationship Id="rId21" Type="http://schemas.openxmlformats.org/officeDocument/2006/relationships/theme" Target="../theme/theme13.xml"/><Relationship Id="rId20" Type="http://schemas.openxmlformats.org/officeDocument/2006/relationships/image" Target="../media/image9.png"/><Relationship Id="rId2" Type="http://schemas.openxmlformats.org/officeDocument/2006/relationships/slideLayout" Target="../slideLayouts/slideLayout153.xml"/><Relationship Id="rId19" Type="http://schemas.openxmlformats.org/officeDocument/2006/relationships/tags" Target="../tags/tag61.xml"/><Relationship Id="rId18" Type="http://schemas.openxmlformats.org/officeDocument/2006/relationships/tags" Target="../tags/tag60.xml"/><Relationship Id="rId17" Type="http://schemas.openxmlformats.org/officeDocument/2006/relationships/tags" Target="../tags/tag59.xml"/><Relationship Id="rId16" Type="http://schemas.openxmlformats.org/officeDocument/2006/relationships/tags" Target="../tags/tag58.xml"/><Relationship Id="rId15" Type="http://schemas.openxmlformats.org/officeDocument/2006/relationships/tags" Target="../tags/tag57.xml"/><Relationship Id="rId14" Type="http://schemas.openxmlformats.org/officeDocument/2006/relationships/slideLayout" Target="../slideLayouts/slideLayout165.xml"/><Relationship Id="rId13" Type="http://schemas.openxmlformats.org/officeDocument/2006/relationships/slideLayout" Target="../slideLayouts/slideLayout164.xml"/><Relationship Id="rId12" Type="http://schemas.openxmlformats.org/officeDocument/2006/relationships/slideLayout" Target="../slideLayouts/slideLayout163.xml"/><Relationship Id="rId11" Type="http://schemas.openxmlformats.org/officeDocument/2006/relationships/slideLayout" Target="../slideLayouts/slideLayout162.xml"/><Relationship Id="rId10" Type="http://schemas.openxmlformats.org/officeDocument/2006/relationships/slideLayout" Target="../slideLayouts/slideLayout161.xml"/><Relationship Id="rId1" Type="http://schemas.openxmlformats.org/officeDocument/2006/relationships/slideLayout" Target="../slideLayouts/slideLayout152.xml"/></Relationships>
</file>

<file path=ppt/slideMasters/_rels/slideMaster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74.xml"/><Relationship Id="rId8" Type="http://schemas.openxmlformats.org/officeDocument/2006/relationships/slideLayout" Target="../slideLayouts/slideLayout173.xml"/><Relationship Id="rId7" Type="http://schemas.openxmlformats.org/officeDocument/2006/relationships/slideLayout" Target="../slideLayouts/slideLayout172.xml"/><Relationship Id="rId6" Type="http://schemas.openxmlformats.org/officeDocument/2006/relationships/slideLayout" Target="../slideLayouts/slideLayout171.xml"/><Relationship Id="rId5" Type="http://schemas.openxmlformats.org/officeDocument/2006/relationships/slideLayout" Target="../slideLayouts/slideLayout170.xml"/><Relationship Id="rId4" Type="http://schemas.openxmlformats.org/officeDocument/2006/relationships/slideLayout" Target="../slideLayouts/slideLayout169.xml"/><Relationship Id="rId3" Type="http://schemas.openxmlformats.org/officeDocument/2006/relationships/slideLayout" Target="../slideLayouts/slideLayout168.xml"/><Relationship Id="rId20" Type="http://schemas.openxmlformats.org/officeDocument/2006/relationships/theme" Target="../theme/theme14.xml"/><Relationship Id="rId2" Type="http://schemas.openxmlformats.org/officeDocument/2006/relationships/slideLayout" Target="../slideLayouts/slideLayout167.xml"/><Relationship Id="rId19" Type="http://schemas.openxmlformats.org/officeDocument/2006/relationships/image" Target="../media/image9.png"/><Relationship Id="rId18" Type="http://schemas.openxmlformats.org/officeDocument/2006/relationships/tags" Target="../tags/tag68.xml"/><Relationship Id="rId17" Type="http://schemas.openxmlformats.org/officeDocument/2006/relationships/tags" Target="../tags/tag67.xml"/><Relationship Id="rId16" Type="http://schemas.openxmlformats.org/officeDocument/2006/relationships/tags" Target="../tags/tag66.xml"/><Relationship Id="rId15" Type="http://schemas.openxmlformats.org/officeDocument/2006/relationships/tags" Target="../tags/tag65.xml"/><Relationship Id="rId14" Type="http://schemas.openxmlformats.org/officeDocument/2006/relationships/tags" Target="../tags/tag64.xml"/><Relationship Id="rId13" Type="http://schemas.openxmlformats.org/officeDocument/2006/relationships/slideLayout" Target="../slideLayouts/slideLayout178.xml"/><Relationship Id="rId12" Type="http://schemas.openxmlformats.org/officeDocument/2006/relationships/slideLayout" Target="../slideLayouts/slideLayout177.xml"/><Relationship Id="rId11" Type="http://schemas.openxmlformats.org/officeDocument/2006/relationships/slideLayout" Target="../slideLayouts/slideLayout176.xml"/><Relationship Id="rId10" Type="http://schemas.openxmlformats.org/officeDocument/2006/relationships/slideLayout" Target="../slideLayouts/slideLayout175.xml"/><Relationship Id="rId1" Type="http://schemas.openxmlformats.org/officeDocument/2006/relationships/slideLayout" Target="../slideLayouts/slideLayout166.xml"/></Relationships>
</file>

<file path=ppt/slideMasters/_rels/slideMaster1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7.xml"/><Relationship Id="rId8" Type="http://schemas.openxmlformats.org/officeDocument/2006/relationships/slideLayout" Target="../slideLayouts/slideLayout186.xml"/><Relationship Id="rId7" Type="http://schemas.openxmlformats.org/officeDocument/2006/relationships/slideLayout" Target="../slideLayouts/slideLayout185.xml"/><Relationship Id="rId6" Type="http://schemas.openxmlformats.org/officeDocument/2006/relationships/slideLayout" Target="../slideLayouts/slideLayout184.xml"/><Relationship Id="rId5" Type="http://schemas.openxmlformats.org/officeDocument/2006/relationships/slideLayout" Target="../slideLayouts/slideLayout183.xml"/><Relationship Id="rId4" Type="http://schemas.openxmlformats.org/officeDocument/2006/relationships/slideLayout" Target="../slideLayouts/slideLayout182.xml"/><Relationship Id="rId3" Type="http://schemas.openxmlformats.org/officeDocument/2006/relationships/slideLayout" Target="../slideLayouts/slideLayout181.xml"/><Relationship Id="rId20" Type="http://schemas.openxmlformats.org/officeDocument/2006/relationships/theme" Target="../theme/theme15.xml"/><Relationship Id="rId2" Type="http://schemas.openxmlformats.org/officeDocument/2006/relationships/slideLayout" Target="../slideLayouts/slideLayout180.xml"/><Relationship Id="rId19" Type="http://schemas.openxmlformats.org/officeDocument/2006/relationships/image" Target="../media/image10.png"/><Relationship Id="rId18" Type="http://schemas.openxmlformats.org/officeDocument/2006/relationships/tags" Target="../tags/tag75.xml"/><Relationship Id="rId17" Type="http://schemas.openxmlformats.org/officeDocument/2006/relationships/tags" Target="../tags/tag74.xml"/><Relationship Id="rId16" Type="http://schemas.openxmlformats.org/officeDocument/2006/relationships/tags" Target="../tags/tag73.xml"/><Relationship Id="rId15" Type="http://schemas.openxmlformats.org/officeDocument/2006/relationships/tags" Target="../tags/tag72.xml"/><Relationship Id="rId14" Type="http://schemas.openxmlformats.org/officeDocument/2006/relationships/tags" Target="../tags/tag71.xml"/><Relationship Id="rId13" Type="http://schemas.openxmlformats.org/officeDocument/2006/relationships/slideLayout" Target="../slideLayouts/slideLayout191.xml"/><Relationship Id="rId12" Type="http://schemas.openxmlformats.org/officeDocument/2006/relationships/slideLayout" Target="../slideLayouts/slideLayout190.xml"/><Relationship Id="rId11" Type="http://schemas.openxmlformats.org/officeDocument/2006/relationships/slideLayout" Target="../slideLayouts/slideLayout189.xml"/><Relationship Id="rId10" Type="http://schemas.openxmlformats.org/officeDocument/2006/relationships/slideLayout" Target="../slideLayouts/slideLayout188.xml"/><Relationship Id="rId1" Type="http://schemas.openxmlformats.org/officeDocument/2006/relationships/slideLayout" Target="../slideLayouts/slideLayout179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vmlDrawing" Target="../drawings/vmlDrawing5.vml"/><Relationship Id="rId15" Type="http://schemas.openxmlformats.org/officeDocument/2006/relationships/image" Target="../media/image4.png"/><Relationship Id="rId14" Type="http://schemas.openxmlformats.org/officeDocument/2006/relationships/oleObject" Target="../embeddings/oleObject5.bin"/><Relationship Id="rId13" Type="http://schemas.openxmlformats.org/officeDocument/2006/relationships/image" Target="../media/image5.png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6" Type="http://schemas.openxmlformats.org/officeDocument/2006/relationships/theme" Target="../theme/theme3.xml"/><Relationship Id="rId15" Type="http://schemas.openxmlformats.org/officeDocument/2006/relationships/image" Target="../media/image6.jpeg"/><Relationship Id="rId14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7.xml"/><Relationship Id="rId8" Type="http://schemas.openxmlformats.org/officeDocument/2006/relationships/slideLayout" Target="../slideLayouts/slideLayout46.xml"/><Relationship Id="rId7" Type="http://schemas.openxmlformats.org/officeDocument/2006/relationships/slideLayout" Target="../slideLayouts/slideLayout45.xml"/><Relationship Id="rId6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2.xml"/><Relationship Id="rId3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0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9.xml"/><Relationship Id="rId8" Type="http://schemas.openxmlformats.org/officeDocument/2006/relationships/slideLayout" Target="../slideLayouts/slideLayout58.xml"/><Relationship Id="rId7" Type="http://schemas.openxmlformats.org/officeDocument/2006/relationships/slideLayout" Target="../slideLayouts/slideLayout57.xml"/><Relationship Id="rId6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5.xml"/><Relationship Id="rId4" Type="http://schemas.openxmlformats.org/officeDocument/2006/relationships/slideLayout" Target="../slideLayouts/slideLayout54.xml"/><Relationship Id="rId3" Type="http://schemas.openxmlformats.org/officeDocument/2006/relationships/slideLayout" Target="../slideLayouts/slideLayout53.xml"/><Relationship Id="rId2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12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1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1.xml"/><Relationship Id="rId8" Type="http://schemas.openxmlformats.org/officeDocument/2006/relationships/slideLayout" Target="../slideLayouts/slideLayout70.xml"/><Relationship Id="rId7" Type="http://schemas.openxmlformats.org/officeDocument/2006/relationships/slideLayout" Target="../slideLayouts/slideLayout69.xml"/><Relationship Id="rId6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5.xml"/><Relationship Id="rId2" Type="http://schemas.openxmlformats.org/officeDocument/2006/relationships/slideLayout" Target="../slideLayouts/slideLayout64.xml"/><Relationship Id="rId13" Type="http://schemas.openxmlformats.org/officeDocument/2006/relationships/theme" Target="../theme/theme6.xml"/><Relationship Id="rId12" Type="http://schemas.openxmlformats.org/officeDocument/2006/relationships/image" Target="../media/image7.jpeg"/><Relationship Id="rId11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2.xml"/><Relationship Id="rId1" Type="http://schemas.openxmlformats.org/officeDocument/2006/relationships/slideLayout" Target="../slideLayouts/slideLayout63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2.xml"/><Relationship Id="rId8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0.xml"/><Relationship Id="rId6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6.xml"/><Relationship Id="rId20" Type="http://schemas.openxmlformats.org/officeDocument/2006/relationships/theme" Target="../theme/theme7.xml"/><Relationship Id="rId2" Type="http://schemas.openxmlformats.org/officeDocument/2006/relationships/slideLayout" Target="../slideLayouts/slideLayout75.xml"/><Relationship Id="rId19" Type="http://schemas.openxmlformats.org/officeDocument/2006/relationships/image" Target="../media/image9.png"/><Relationship Id="rId18" Type="http://schemas.openxmlformats.org/officeDocument/2006/relationships/tags" Target="../tags/tag8.xml"/><Relationship Id="rId17" Type="http://schemas.openxmlformats.org/officeDocument/2006/relationships/tags" Target="../tags/tag7.xml"/><Relationship Id="rId16" Type="http://schemas.openxmlformats.org/officeDocument/2006/relationships/tags" Target="../tags/tag6.xml"/><Relationship Id="rId15" Type="http://schemas.openxmlformats.org/officeDocument/2006/relationships/tags" Target="../tags/tag5.xml"/><Relationship Id="rId14" Type="http://schemas.openxmlformats.org/officeDocument/2006/relationships/tags" Target="../tags/tag4.xml"/><Relationship Id="rId13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3.xml"/><Relationship Id="rId1" Type="http://schemas.openxmlformats.org/officeDocument/2006/relationships/slideLayout" Target="../slideLayouts/slideLayout74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9.xml"/><Relationship Id="rId20" Type="http://schemas.openxmlformats.org/officeDocument/2006/relationships/theme" Target="../theme/theme8.xml"/><Relationship Id="rId2" Type="http://schemas.openxmlformats.org/officeDocument/2006/relationships/slideLayout" Target="../slideLayouts/slideLayout88.xml"/><Relationship Id="rId19" Type="http://schemas.openxmlformats.org/officeDocument/2006/relationships/image" Target="../media/image9.png"/><Relationship Id="rId18" Type="http://schemas.openxmlformats.org/officeDocument/2006/relationships/tags" Target="../tags/tag15.xml"/><Relationship Id="rId17" Type="http://schemas.openxmlformats.org/officeDocument/2006/relationships/tags" Target="../tags/tag14.xml"/><Relationship Id="rId16" Type="http://schemas.openxmlformats.org/officeDocument/2006/relationships/tags" Target="../tags/tag13.xml"/><Relationship Id="rId15" Type="http://schemas.openxmlformats.org/officeDocument/2006/relationships/tags" Target="../tags/tag12.xml"/><Relationship Id="rId14" Type="http://schemas.openxmlformats.org/officeDocument/2006/relationships/tags" Target="../tags/tag11.xml"/><Relationship Id="rId13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6.xml"/><Relationship Id="rId1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8.xml"/><Relationship Id="rId8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102.xml"/><Relationship Id="rId20" Type="http://schemas.openxmlformats.org/officeDocument/2006/relationships/theme" Target="../theme/theme9.xml"/><Relationship Id="rId2" Type="http://schemas.openxmlformats.org/officeDocument/2006/relationships/slideLayout" Target="../slideLayouts/slideLayout101.xml"/><Relationship Id="rId19" Type="http://schemas.openxmlformats.org/officeDocument/2006/relationships/image" Target="../media/image10.png"/><Relationship Id="rId18" Type="http://schemas.openxmlformats.org/officeDocument/2006/relationships/tags" Target="../tags/tag22.xml"/><Relationship Id="rId17" Type="http://schemas.openxmlformats.org/officeDocument/2006/relationships/tags" Target="../tags/tag21.xml"/><Relationship Id="rId16" Type="http://schemas.openxmlformats.org/officeDocument/2006/relationships/tags" Target="../tags/tag20.xml"/><Relationship Id="rId15" Type="http://schemas.openxmlformats.org/officeDocument/2006/relationships/tags" Target="../tags/tag19.xml"/><Relationship Id="rId14" Type="http://schemas.openxmlformats.org/officeDocument/2006/relationships/tags" Target="../tags/tag18.xml"/><Relationship Id="rId13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white"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0243" name="Group 15"/>
          <p:cNvGrpSpPr>
            <a:grpSpLocks noChangeAspect="1"/>
          </p:cNvGrpSpPr>
          <p:nvPr/>
        </p:nvGrpSpPr>
        <p:grpSpPr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7" name="Freeform 14"/>
            <p:cNvSpPr/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Freeform 18"/>
            <p:cNvSpPr/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Freeform 22"/>
            <p:cNvSpPr/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Freeform 26"/>
            <p:cNvSpPr/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 useBgFill="1">
          <p:nvSpPr>
            <p:cNvPr id="2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0244" name="Title Placeholder 1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dirty="0"/>
              <a:t>Образец заголовка</a:t>
            </a:r>
            <a:endParaRPr lang="en-US" altLang="x-non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3F0FC4F-FBD0-4A4B-8C69-F581EAAF2CF2}" type="datetimeFigureOut"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  <a:latin typeface="Candara" panose="020E050203030302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ru-RU" dirty="0"/>
            </a:fld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10248" name="Text Placeholder 2"/>
          <p:cNvSpPr>
            <a:spLocks noGrp="1"/>
          </p:cNvSpPr>
          <p:nvPr>
            <p:ph type="body" idx="1"/>
          </p:nvPr>
        </p:nvSpPr>
        <p:spPr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Образец текста</a:t>
            </a:r>
            <a:endParaRPr dirty="0"/>
          </a:p>
          <a:p>
            <a:pPr lvl="1"/>
            <a:r>
              <a:rPr dirty="0"/>
              <a:t>Второй уровень</a:t>
            </a:r>
            <a:endParaRPr dirty="0"/>
          </a:p>
          <a:p>
            <a:pPr lvl="2"/>
            <a:r>
              <a:rPr dirty="0"/>
              <a:t>Третий уровень</a:t>
            </a:r>
            <a:endParaRPr dirty="0"/>
          </a:p>
          <a:p>
            <a:pPr lvl="3"/>
            <a:r>
              <a:rPr dirty="0"/>
              <a:t>Четвертый уровень</a:t>
            </a:r>
            <a:endParaRPr dirty="0"/>
          </a:p>
          <a:p>
            <a:pPr lvl="4"/>
            <a:r>
              <a:rPr dirty="0"/>
              <a:t>Пятый уровень</a:t>
            </a:r>
            <a:endParaRPr lang="en-US" altLang="x-non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anose="020E05020303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anose="020E05020303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anose="020E05020303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anose="020E0502030303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58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98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462405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6386" name="PAGE HEADING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311150" y="161925"/>
            <a:ext cx="8432800" cy="81438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82277" anchor="b" anchorCtr="0"/>
          <a:p>
            <a:pPr lvl="0"/>
            <a:r>
              <a:rPr lang="ru-RU" altLang="zh-TW" dirty="0"/>
              <a:t>Образец заголовка</a:t>
            </a:r>
            <a:endParaRPr lang="en-GB" altLang="zh-TW" dirty="0"/>
          </a:p>
        </p:txBody>
      </p:sp>
      <p:sp>
        <p:nvSpPr>
          <p:cNvPr id="16387" name="BODY TEXT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311150" y="1627188"/>
            <a:ext cx="8516938" cy="4292600"/>
          </a:xfrm>
          <a:prstGeom prst="rect">
            <a:avLst/>
          </a:prstGeom>
          <a:noFill/>
          <a:ln w="9525">
            <a:noFill/>
          </a:ln>
        </p:spPr>
        <p:txBody>
          <a:bodyPr lIns="0" tIns="41155" rIns="0" bIns="41155"/>
          <a:p>
            <a:pPr lvl="0"/>
            <a:r>
              <a:rPr lang="en-GB" altLang="zh-TW" dirty="0"/>
              <a:t>First level</a:t>
            </a:r>
            <a:endParaRPr lang="en-GB" altLang="zh-TW" dirty="0"/>
          </a:p>
          <a:p>
            <a:pPr lvl="1"/>
            <a:r>
              <a:rPr lang="en-GB" altLang="zh-TW" dirty="0"/>
              <a:t>Second level</a:t>
            </a:r>
            <a:endParaRPr lang="en-GB" altLang="zh-TW" dirty="0"/>
          </a:p>
          <a:p>
            <a:pPr lvl="2"/>
            <a:r>
              <a:rPr lang="en-GB" altLang="zh-TW" dirty="0"/>
              <a:t>Third level</a:t>
            </a:r>
            <a:endParaRPr lang="en-GB" altLang="zh-TW" dirty="0"/>
          </a:p>
          <a:p>
            <a:pPr lvl="3"/>
            <a:r>
              <a:rPr lang="en-GB" altLang="zh-TW" dirty="0"/>
              <a:t>Fourth level</a:t>
            </a:r>
            <a:endParaRPr lang="en-GB" altLang="zh-TW" dirty="0"/>
          </a:p>
          <a:p>
            <a:pPr lvl="4"/>
            <a:r>
              <a:rPr lang="en-GB" altLang="zh-TW" dirty="0"/>
              <a:t>Fifth level</a:t>
            </a:r>
            <a:endParaRPr lang="en-GB" altLang="zh-TW" dirty="0"/>
          </a:p>
        </p:txBody>
      </p:sp>
      <p:sp>
        <p:nvSpPr>
          <p:cNvPr id="1012749" name="PAGE NUMBER"/>
          <p:cNvSpPr>
            <a:spLocks noGrp="1" noChangeArrowheads="1"/>
          </p:cNvSpPr>
          <p:nvPr>
            <p:ph type="sldNum" sz="quarter" idx="4"/>
            <p:custDataLst>
              <p:tags r:id="rId16"/>
            </p:custDataLst>
          </p:nvPr>
        </p:nvSpPr>
        <p:spPr bwMode="black">
          <a:xfrm>
            <a:off x="4605338" y="6310313"/>
            <a:ext cx="374650" cy="3857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0" tIns="0" rIns="0" bIns="0" numCol="1" anchor="ctr" anchorCtr="0" compatLnSpc="1"/>
          <a:lstStyle>
            <a:lvl1pPr algn="r">
              <a:defRPr sz="1000">
                <a:solidFill>
                  <a:schemeClr val="tx2"/>
                </a:solidFill>
                <a:ea typeface="Arial Unicode MS" panose="020B0604020202020204" pitchFamily="34" charset="-128"/>
              </a:defRPr>
            </a:lvl1pPr>
          </a:lstStyle>
          <a:p>
            <a:pPr lvl="0" eaLnBrk="0" hangingPunct="0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</a:fld>
            <a:endParaRPr lang="ru-RU" dirty="0">
              <a:latin typeface="Arial" panose="020B0604020202020204" pitchFamily="34" charset="0"/>
            </a:endParaRPr>
          </a:p>
        </p:txBody>
      </p:sp>
      <p:grpSp>
        <p:nvGrpSpPr>
          <p:cNvPr id="16389" name="Group 97"/>
          <p:cNvGrpSpPr/>
          <p:nvPr/>
        </p:nvGrpSpPr>
        <p:grpSpPr>
          <a:xfrm>
            <a:off x="-1014412" y="344488"/>
            <a:ext cx="877887" cy="4470400"/>
            <a:chOff x="-703" y="239"/>
            <a:chExt cx="608" cy="3097"/>
          </a:xfrm>
        </p:grpSpPr>
        <p:sp>
          <p:nvSpPr>
            <p:cNvPr id="1035" name="LAYOUT HEADER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-703" y="239"/>
              <a:ext cx="599" cy="137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38100"/>
            <a:lstStyle>
              <a:lvl1pPr>
                <a:defRPr sz="1300" b="1">
                  <a:solidFill>
                    <a:srgbClr val="164463"/>
                  </a:solidFill>
                  <a:latin typeface="Arial" panose="020B0604020202020204" pitchFamily="34" charset="0"/>
                  <a:ea typeface="Batang" pitchFamily="18" charset="-127"/>
                </a:defRPr>
              </a:lvl1pPr>
              <a:lvl2pPr marL="742950" indent="-285750">
                <a:defRPr sz="1300" b="1">
                  <a:solidFill>
                    <a:srgbClr val="164463"/>
                  </a:solidFill>
                  <a:latin typeface="Arial" panose="020B0604020202020204" pitchFamily="34" charset="0"/>
                  <a:ea typeface="Batang" pitchFamily="18" charset="-127"/>
                </a:defRPr>
              </a:lvl2pPr>
              <a:lvl3pPr marL="1143000" indent="-228600">
                <a:defRPr sz="1300" b="1">
                  <a:solidFill>
                    <a:srgbClr val="164463"/>
                  </a:solidFill>
                  <a:latin typeface="Arial" panose="020B0604020202020204" pitchFamily="34" charset="0"/>
                  <a:ea typeface="Batang" pitchFamily="18" charset="-127"/>
                </a:defRPr>
              </a:lvl3pPr>
              <a:lvl4pPr marL="1600200" indent="-228600">
                <a:defRPr sz="1300" b="1">
                  <a:solidFill>
                    <a:srgbClr val="164463"/>
                  </a:solidFill>
                  <a:latin typeface="Arial" panose="020B0604020202020204" pitchFamily="34" charset="0"/>
                  <a:ea typeface="Batang" pitchFamily="18" charset="-127"/>
                </a:defRPr>
              </a:lvl4pPr>
              <a:lvl5pPr marL="2057400" indent="-228600">
                <a:defRPr sz="1300" b="1">
                  <a:solidFill>
                    <a:srgbClr val="164463"/>
                  </a:solidFill>
                  <a:latin typeface="Arial" panose="020B0604020202020204" pitchFamily="34" charset="0"/>
                  <a:ea typeface="Batang" pitchFamily="18" charset="-127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300" b="1">
                  <a:solidFill>
                    <a:srgbClr val="164463"/>
                  </a:solidFill>
                  <a:latin typeface="Arial" panose="020B0604020202020204" pitchFamily="34" charset="0"/>
                  <a:ea typeface="Batang" pitchFamily="18" charset="-127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300" b="1">
                  <a:solidFill>
                    <a:srgbClr val="164463"/>
                  </a:solidFill>
                  <a:latin typeface="Arial" panose="020B0604020202020204" pitchFamily="34" charset="0"/>
                  <a:ea typeface="Batang" pitchFamily="18" charset="-127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300" b="1">
                  <a:solidFill>
                    <a:srgbClr val="164463"/>
                  </a:solidFill>
                  <a:latin typeface="Arial" panose="020B0604020202020204" pitchFamily="34" charset="0"/>
                  <a:ea typeface="Batang" pitchFamily="18" charset="-127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300" b="1">
                  <a:solidFill>
                    <a:srgbClr val="164463"/>
                  </a:solidFill>
                  <a:latin typeface="Arial" panose="020B0604020202020204" pitchFamily="34" charset="0"/>
                  <a:ea typeface="Batang" pitchFamily="18" charset="-127"/>
                </a:defRPr>
              </a:lvl9pPr>
            </a:lstStyle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Colour palette</a:t>
              </a:r>
              <a:endParaRPr kumimoji="0" lang="en-GB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036" name="Rectangle 75"/>
            <p:cNvSpPr>
              <a:spLocks noChangeArrowheads="1"/>
            </p:cNvSpPr>
            <p:nvPr/>
          </p:nvSpPr>
          <p:spPr bwMode="gray">
            <a:xfrm rot="-5400000">
              <a:off x="-713" y="2328"/>
              <a:ext cx="276" cy="254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236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236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236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37" name="Rectangle 76"/>
            <p:cNvSpPr>
              <a:spLocks noChangeArrowheads="1"/>
            </p:cNvSpPr>
            <p:nvPr/>
          </p:nvSpPr>
          <p:spPr bwMode="gray">
            <a:xfrm rot="-5400000">
              <a:off x="-713" y="1212"/>
              <a:ext cx="274" cy="2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38" name="Rectangle 77"/>
            <p:cNvSpPr>
              <a:spLocks noChangeArrowheads="1"/>
            </p:cNvSpPr>
            <p:nvPr/>
          </p:nvSpPr>
          <p:spPr bwMode="gray">
            <a:xfrm rot="-5400000">
              <a:off x="-713" y="469"/>
              <a:ext cx="274" cy="25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35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108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176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39" name="Rectangle 78"/>
            <p:cNvSpPr>
              <a:spLocks noChangeArrowheads="1"/>
            </p:cNvSpPr>
            <p:nvPr/>
          </p:nvSpPr>
          <p:spPr bwMode="gray">
            <a:xfrm rot="-5400000">
              <a:off x="-707" y="2701"/>
              <a:ext cx="275" cy="254"/>
            </a:xfrm>
            <a:prstGeom prst="rect">
              <a:avLst/>
            </a:prstGeom>
            <a:solidFill>
              <a:srgbClr val="B5CEE5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181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206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229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40" name="Rectangle 79"/>
            <p:cNvSpPr>
              <a:spLocks noChangeArrowheads="1"/>
            </p:cNvSpPr>
            <p:nvPr/>
          </p:nvSpPr>
          <p:spPr bwMode="gray">
            <a:xfrm rot="-5400000">
              <a:off x="-707" y="838"/>
              <a:ext cx="275" cy="25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151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151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151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41" name="Rectangle 80"/>
            <p:cNvSpPr>
              <a:spLocks noChangeArrowheads="1"/>
            </p:cNvSpPr>
            <p:nvPr/>
          </p:nvSpPr>
          <p:spPr bwMode="gray">
            <a:xfrm rot="-5400000">
              <a:off x="-713" y="1956"/>
              <a:ext cx="274" cy="254"/>
            </a:xfrm>
            <a:prstGeom prst="rect">
              <a:avLst/>
            </a:prstGeom>
            <a:solidFill>
              <a:srgbClr val="D60500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214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5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42" name="Rectangle 81"/>
            <p:cNvSpPr>
              <a:spLocks noChangeArrowheads="1"/>
            </p:cNvSpPr>
            <p:nvPr/>
          </p:nvSpPr>
          <p:spPr bwMode="gray">
            <a:xfrm rot="-5400000">
              <a:off x="-713" y="3072"/>
              <a:ext cx="274" cy="254"/>
            </a:xfrm>
            <a:prstGeom prst="rect">
              <a:avLst/>
            </a:prstGeom>
            <a:solidFill>
              <a:srgbClr val="4981BF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73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129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191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43" name="Rectangle 82"/>
            <p:cNvSpPr>
              <a:spLocks noChangeArrowheads="1"/>
            </p:cNvSpPr>
            <p:nvPr/>
          </p:nvSpPr>
          <p:spPr bwMode="gray">
            <a:xfrm rot="-5400000">
              <a:off x="-713" y="1584"/>
              <a:ext cx="274" cy="25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68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108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44" name="Rectangle 83"/>
            <p:cNvSpPr>
              <a:spLocks noChangeArrowheads="1"/>
            </p:cNvSpPr>
            <p:nvPr/>
          </p:nvSpPr>
          <p:spPr bwMode="gray">
            <a:xfrm rot="-5400000">
              <a:off x="-359" y="2328"/>
              <a:ext cx="276" cy="254"/>
            </a:xfrm>
            <a:prstGeom prst="rect">
              <a:avLst/>
            </a:prstGeom>
            <a:solidFill>
              <a:srgbClr val="4095DC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64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149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220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45" name="Rectangle 84"/>
            <p:cNvSpPr>
              <a:spLocks noChangeArrowheads="1"/>
            </p:cNvSpPr>
            <p:nvPr/>
          </p:nvSpPr>
          <p:spPr bwMode="gray">
            <a:xfrm rot="-5400000">
              <a:off x="-359" y="1212"/>
              <a:ext cx="274" cy="25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226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229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234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46" name="Rectangle 85"/>
            <p:cNvSpPr>
              <a:spLocks noChangeArrowheads="1"/>
            </p:cNvSpPr>
            <p:nvPr/>
          </p:nvSpPr>
          <p:spPr bwMode="gray">
            <a:xfrm rot="-5400000">
              <a:off x="-359" y="469"/>
              <a:ext cx="274" cy="25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204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221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237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47" name="Rectangle 86"/>
            <p:cNvSpPr>
              <a:spLocks noChangeArrowheads="1"/>
            </p:cNvSpPr>
            <p:nvPr/>
          </p:nvSpPr>
          <p:spPr bwMode="gray">
            <a:xfrm rot="-5400000">
              <a:off x="-353" y="2701"/>
              <a:ext cx="275" cy="254"/>
            </a:xfrm>
            <a:prstGeom prst="rect">
              <a:avLst/>
            </a:prstGeom>
            <a:solidFill>
              <a:srgbClr val="F8CDA2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248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205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162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48" name="Rectangle 87"/>
            <p:cNvSpPr>
              <a:spLocks noChangeArrowheads="1"/>
            </p:cNvSpPr>
            <p:nvPr/>
          </p:nvSpPr>
          <p:spPr bwMode="gray">
            <a:xfrm rot="-5400000">
              <a:off x="-353" y="838"/>
              <a:ext cx="275" cy="25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240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146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48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49" name="Rectangle 88"/>
            <p:cNvSpPr>
              <a:spLocks noChangeArrowheads="1"/>
            </p:cNvSpPr>
            <p:nvPr/>
          </p:nvSpPr>
          <p:spPr bwMode="gray">
            <a:xfrm rot="-5400000">
              <a:off x="-359" y="1956"/>
              <a:ext cx="274" cy="254"/>
            </a:xfrm>
            <a:prstGeom prst="rect">
              <a:avLst/>
            </a:prstGeom>
            <a:solidFill>
              <a:srgbClr val="A6AFBE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166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175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190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50" name="Rectangle 89"/>
            <p:cNvSpPr>
              <a:spLocks noChangeArrowheads="1"/>
            </p:cNvSpPr>
            <p:nvPr/>
          </p:nvSpPr>
          <p:spPr bwMode="gray">
            <a:xfrm rot="-5400000">
              <a:off x="-359" y="3072"/>
              <a:ext cx="274" cy="254"/>
            </a:xfrm>
            <a:prstGeom prst="rect">
              <a:avLst/>
            </a:prstGeom>
            <a:solidFill>
              <a:srgbClr val="E18E8B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225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142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139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51" name="Rectangle 90"/>
            <p:cNvSpPr>
              <a:spLocks noChangeArrowheads="1"/>
            </p:cNvSpPr>
            <p:nvPr/>
          </p:nvSpPr>
          <p:spPr bwMode="gray">
            <a:xfrm rot="-5400000">
              <a:off x="-359" y="1584"/>
              <a:ext cx="274" cy="254"/>
            </a:xfrm>
            <a:prstGeom prst="rect">
              <a:avLst/>
            </a:prstGeom>
            <a:solidFill>
              <a:srgbClr val="8BAED6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139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174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214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6390" name="Group 96"/>
          <p:cNvGrpSpPr/>
          <p:nvPr/>
        </p:nvGrpSpPr>
        <p:grpSpPr>
          <a:xfrm>
            <a:off x="311150" y="990600"/>
            <a:ext cx="8509000" cy="5194300"/>
            <a:chOff x="0" y="686"/>
            <a:chExt cx="6336" cy="3600"/>
          </a:xfrm>
        </p:grpSpPr>
        <p:sp>
          <p:nvSpPr>
            <p:cNvPr id="1033" name="Line 92"/>
            <p:cNvSpPr>
              <a:spLocks noChangeShapeType="1"/>
            </p:cNvSpPr>
            <p:nvPr/>
          </p:nvSpPr>
          <p:spPr bwMode="auto">
            <a:xfrm>
              <a:off x="0" y="686"/>
              <a:ext cx="6336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</a:ln>
          </p:spPr>
          <p:txBody>
            <a:bodyPr lIns="0" tIns="0" rIns="0" bIns="0"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34" name="Line 93"/>
            <p:cNvSpPr>
              <a:spLocks noChangeShapeType="1"/>
            </p:cNvSpPr>
            <p:nvPr/>
          </p:nvSpPr>
          <p:spPr bwMode="auto">
            <a:xfrm>
              <a:off x="0" y="4286"/>
              <a:ext cx="6336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</a:ln>
          </p:spPr>
          <p:txBody>
            <a:bodyPr lIns="0" tIns="0" rIns="0" bIns="0"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16391" name="Picture 30" descr="Norilsk Nickel_PBCover.bmp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/>
          <a:srcRect l="10497" r="10774"/>
          <a:stretch>
            <a:fillRect/>
          </a:stretch>
        </p:blipFill>
        <p:spPr>
          <a:xfrm>
            <a:off x="7943850" y="6276975"/>
            <a:ext cx="927100" cy="42545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  <p:sldLayoutId id="2147483782" r:id="rId13"/>
  </p:sldLayoutIdLst>
  <p:hf sldNum="0" hdr="0" ftr="0" dt="0"/>
  <p:txStyles>
    <p:titleStyle>
      <a:lvl1pPr algn="l" defTabSz="901700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01700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anose="020B0604020202020204" pitchFamily="34" charset="0"/>
          <a:ea typeface="Batang" pitchFamily="18" charset="-127"/>
          <a:cs typeface="Arial" panose="020B0604020202020204" pitchFamily="34" charset="0"/>
        </a:defRPr>
      </a:lvl2pPr>
      <a:lvl3pPr algn="l" defTabSz="901700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anose="020B0604020202020204" pitchFamily="34" charset="0"/>
          <a:ea typeface="Batang" pitchFamily="18" charset="-127"/>
          <a:cs typeface="Arial" panose="020B0604020202020204" pitchFamily="34" charset="0"/>
        </a:defRPr>
      </a:lvl3pPr>
      <a:lvl4pPr algn="l" defTabSz="901700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anose="020B0604020202020204" pitchFamily="34" charset="0"/>
          <a:ea typeface="Batang" pitchFamily="18" charset="-127"/>
          <a:cs typeface="Arial" panose="020B0604020202020204" pitchFamily="34" charset="0"/>
        </a:defRPr>
      </a:lvl4pPr>
      <a:lvl5pPr algn="l" defTabSz="901700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anose="020B0604020202020204" pitchFamily="34" charset="0"/>
          <a:ea typeface="Batang" pitchFamily="18" charset="-127"/>
          <a:cs typeface="Arial" panose="020B0604020202020204" pitchFamily="34" charset="0"/>
        </a:defRPr>
      </a:lvl5pPr>
      <a:lvl6pPr marL="411480" algn="l" defTabSz="905510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anose="020B0604020202020204" pitchFamily="34" charset="0"/>
          <a:ea typeface="Batang" pitchFamily="18" charset="-127"/>
          <a:cs typeface="Arial" panose="020B0604020202020204" pitchFamily="34" charset="0"/>
        </a:defRPr>
      </a:lvl6pPr>
      <a:lvl7pPr marL="822960" algn="l" defTabSz="905510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anose="020B0604020202020204" pitchFamily="34" charset="0"/>
          <a:ea typeface="Batang" pitchFamily="18" charset="-127"/>
          <a:cs typeface="Arial" panose="020B0604020202020204" pitchFamily="34" charset="0"/>
        </a:defRPr>
      </a:lvl7pPr>
      <a:lvl8pPr marL="1234440" algn="l" defTabSz="905510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anose="020B0604020202020204" pitchFamily="34" charset="0"/>
          <a:ea typeface="Batang" pitchFamily="18" charset="-127"/>
          <a:cs typeface="Arial" panose="020B0604020202020204" pitchFamily="34" charset="0"/>
        </a:defRPr>
      </a:lvl8pPr>
      <a:lvl9pPr marL="1645920" algn="l" defTabSz="905510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anose="020B0604020202020204" pitchFamily="34" charset="0"/>
          <a:ea typeface="Batang" pitchFamily="18" charset="-127"/>
          <a:cs typeface="Arial" panose="020B0604020202020204" pitchFamily="34" charset="0"/>
        </a:defRPr>
      </a:lvl9pPr>
    </p:titleStyle>
    <p:bodyStyle>
      <a:lvl1pPr marL="304800" indent="-304800" algn="l" rtl="0" eaLnBrk="0" fontAlgn="base" hangingPunct="0">
        <a:spcBef>
          <a:spcPct val="20000"/>
        </a:spcBef>
        <a:spcAft>
          <a:spcPct val="20000"/>
        </a:spcAft>
        <a:buClr>
          <a:srgbClr val="FF0000"/>
        </a:buClr>
        <a:buFont typeface="Arial" panose="020B0604020202020204" pitchFamily="34" charset="0"/>
        <a:buChar char="•"/>
        <a:defRPr sz="1100" b="1">
          <a:solidFill>
            <a:schemeClr val="tx2"/>
          </a:solidFill>
          <a:latin typeface="+mn-lt"/>
          <a:ea typeface="+mn-ea"/>
          <a:cs typeface="+mn-cs"/>
        </a:defRPr>
      </a:lvl1pPr>
      <a:lvl2pPr marL="224155" indent="-222250" algn="l" rtl="0" eaLnBrk="0" fontAlgn="base" hangingPunct="0">
        <a:spcBef>
          <a:spcPct val="20000"/>
        </a:spcBef>
        <a:spcAft>
          <a:spcPct val="20000"/>
        </a:spcAft>
        <a:buClr>
          <a:schemeClr val="tx2"/>
        </a:buClr>
        <a:buFont typeface="Wingdings" panose="05000000000000000000" pitchFamily="2" charset="2"/>
        <a:buChar char="n"/>
        <a:defRPr sz="1100">
          <a:solidFill>
            <a:schemeClr val="tx1"/>
          </a:solidFill>
          <a:latin typeface="+mn-lt"/>
          <a:ea typeface="Arial Unicode MS" panose="020B0604020202020204" pitchFamily="34" charset="-128"/>
          <a:cs typeface="+mn-cs"/>
        </a:defRPr>
      </a:lvl2pPr>
      <a:lvl3pPr marL="471805" indent="-241300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SzPct val="150000"/>
        <a:buFont typeface="Symbol" panose="05050102010706020507" pitchFamily="18" charset="2"/>
        <a:buChar char="-"/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11200" indent="-233680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Font typeface="Symbol" panose="05050102010706020507" pitchFamily="18" charset="2"/>
        <a:buChar char="-"/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951230" indent="-234950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Font typeface="Symbol" panose="05050102010706020507" pitchFamily="18" charset="2"/>
        <a:buChar char="-"/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65885" indent="-238760" algn="l" rtl="0" eaLnBrk="1" fontAlgn="base" hangingPunct="1">
        <a:spcBef>
          <a:spcPct val="20000"/>
        </a:spcBef>
        <a:spcAft>
          <a:spcPct val="20000"/>
        </a:spcAft>
        <a:buClr>
          <a:schemeClr val="tx1"/>
        </a:buClr>
        <a:buFont typeface="Symbol" panose="05050102010706020507" pitchFamily="18" charset="2"/>
        <a:buChar char="-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77365" indent="-238760" algn="l" rtl="0" eaLnBrk="1" fontAlgn="base" hangingPunct="1">
        <a:spcBef>
          <a:spcPct val="20000"/>
        </a:spcBef>
        <a:spcAft>
          <a:spcPct val="20000"/>
        </a:spcAft>
        <a:buClr>
          <a:schemeClr val="tx1"/>
        </a:buClr>
        <a:buFont typeface="Symbol" panose="05050102010706020507" pitchFamily="18" charset="2"/>
        <a:buChar char="-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2188210" indent="-238760" algn="l" rtl="0" eaLnBrk="1" fontAlgn="base" hangingPunct="1">
        <a:spcBef>
          <a:spcPct val="20000"/>
        </a:spcBef>
        <a:spcAft>
          <a:spcPct val="20000"/>
        </a:spcAft>
        <a:buClr>
          <a:schemeClr val="tx1"/>
        </a:buClr>
        <a:buFont typeface="Symbol" panose="05050102010706020507" pitchFamily="18" charset="2"/>
        <a:buChar char="-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599690" indent="-238760" algn="l" rtl="0" eaLnBrk="1" fontAlgn="base" hangingPunct="1">
        <a:spcBef>
          <a:spcPct val="20000"/>
        </a:spcBef>
        <a:spcAft>
          <a:spcPct val="20000"/>
        </a:spcAft>
        <a:buClr>
          <a:schemeClr val="tx1"/>
        </a:buClr>
        <a:buFont typeface="Symbol" panose="05050102010706020507" pitchFamily="18" charset="2"/>
        <a:buChar char="-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245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79725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1205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7410" name="PAGE HEADING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311150" y="161925"/>
            <a:ext cx="8432800" cy="81438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82269" anchor="b" anchorCtr="0"/>
          <a:p>
            <a:pPr lvl="0"/>
            <a:r>
              <a:rPr lang="ru-RU" altLang="zh-TW" dirty="0"/>
              <a:t>Образец заголовка</a:t>
            </a:r>
            <a:endParaRPr lang="en-GB" altLang="zh-TW" dirty="0"/>
          </a:p>
        </p:txBody>
      </p:sp>
      <p:sp>
        <p:nvSpPr>
          <p:cNvPr id="17411" name="BODY TEXT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311150" y="1627188"/>
            <a:ext cx="8516938" cy="4292600"/>
          </a:xfrm>
          <a:prstGeom prst="rect">
            <a:avLst/>
          </a:prstGeom>
          <a:noFill/>
          <a:ln w="9525">
            <a:noFill/>
          </a:ln>
        </p:spPr>
        <p:txBody>
          <a:bodyPr lIns="0" tIns="41151" rIns="0" bIns="41151"/>
          <a:p>
            <a:pPr lvl="0"/>
            <a:r>
              <a:rPr lang="en-GB" altLang="zh-TW" dirty="0"/>
              <a:t>First level</a:t>
            </a:r>
            <a:endParaRPr lang="en-GB" altLang="zh-TW" dirty="0"/>
          </a:p>
          <a:p>
            <a:pPr lvl="1"/>
            <a:r>
              <a:rPr lang="en-GB" altLang="zh-TW" dirty="0"/>
              <a:t>Second level</a:t>
            </a:r>
            <a:endParaRPr lang="en-GB" altLang="zh-TW" dirty="0"/>
          </a:p>
          <a:p>
            <a:pPr lvl="2"/>
            <a:r>
              <a:rPr lang="en-GB" altLang="zh-TW" dirty="0"/>
              <a:t>Third level</a:t>
            </a:r>
            <a:endParaRPr lang="en-GB" altLang="zh-TW" dirty="0"/>
          </a:p>
          <a:p>
            <a:pPr lvl="3"/>
            <a:r>
              <a:rPr lang="en-GB" altLang="zh-TW" dirty="0"/>
              <a:t>Fourth level</a:t>
            </a:r>
            <a:endParaRPr lang="en-GB" altLang="zh-TW" dirty="0"/>
          </a:p>
          <a:p>
            <a:pPr lvl="4"/>
            <a:r>
              <a:rPr lang="en-GB" altLang="zh-TW" dirty="0"/>
              <a:t>Fifth level</a:t>
            </a:r>
            <a:endParaRPr lang="en-GB" altLang="zh-TW" dirty="0"/>
          </a:p>
        </p:txBody>
      </p:sp>
      <p:sp>
        <p:nvSpPr>
          <p:cNvPr id="1012749" name="PAGE NUMBER"/>
          <p:cNvSpPr>
            <a:spLocks noGrp="1" noChangeArrowheads="1"/>
          </p:cNvSpPr>
          <p:nvPr>
            <p:ph type="sldNum" sz="quarter" idx="4"/>
            <p:custDataLst>
              <p:tags r:id="rId16"/>
            </p:custDataLst>
          </p:nvPr>
        </p:nvSpPr>
        <p:spPr bwMode="black">
          <a:xfrm>
            <a:off x="4605338" y="6310313"/>
            <a:ext cx="374650" cy="3857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0" tIns="0" rIns="0" bIns="0" numCol="1" anchor="ctr" anchorCtr="0" compatLnSpc="1"/>
          <a:lstStyle>
            <a:lvl1pPr algn="r">
              <a:defRPr sz="1000">
                <a:solidFill>
                  <a:srgbClr val="14446C"/>
                </a:solidFill>
                <a:ea typeface="Arial Unicode MS" panose="020B0604020202020204" pitchFamily="34" charset="-128"/>
              </a:defRPr>
            </a:lvl1pPr>
          </a:lstStyle>
          <a:p>
            <a:pPr lvl="0" eaLnBrk="0" hangingPunct="0">
              <a:buNone/>
            </a:pPr>
            <a:r>
              <a:rPr lang="en-GB" altLang="zh-TW" dirty="0">
                <a:latin typeface="Arial" panose="020B0604020202020204" pitchFamily="34" charset="0"/>
              </a:rPr>
              <a:t> </a:t>
            </a:r>
            <a:fld id="{9A0DB2DC-4C9A-4742-B13C-FB6460FD3503}" type="slidenum">
              <a:rPr lang="en-GB" altLang="zh-TW" sz="1000" dirty="0">
                <a:solidFill>
                  <a:srgbClr val="14446C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</a:fld>
            <a:endParaRPr lang="en-GB" altLang="zh-TW" sz="1000" dirty="0">
              <a:solidFill>
                <a:srgbClr val="14446C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grpSp>
        <p:nvGrpSpPr>
          <p:cNvPr id="17413" name="Group 97"/>
          <p:cNvGrpSpPr/>
          <p:nvPr/>
        </p:nvGrpSpPr>
        <p:grpSpPr>
          <a:xfrm>
            <a:off x="-1014412" y="344488"/>
            <a:ext cx="877887" cy="4470400"/>
            <a:chOff x="-703" y="239"/>
            <a:chExt cx="608" cy="3097"/>
          </a:xfrm>
        </p:grpSpPr>
        <p:sp>
          <p:nvSpPr>
            <p:cNvPr id="1035" name="LAYOUT HEADER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-703" y="239"/>
              <a:ext cx="599" cy="137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38100"/>
            <a:lstStyle>
              <a:lvl1pPr>
                <a:defRPr sz="1300" b="1">
                  <a:solidFill>
                    <a:srgbClr val="164463"/>
                  </a:solidFill>
                  <a:latin typeface="Arial" panose="020B0604020202020204" pitchFamily="34" charset="0"/>
                  <a:ea typeface="Batang" pitchFamily="18" charset="-127"/>
                </a:defRPr>
              </a:lvl1pPr>
              <a:lvl2pPr marL="742950" indent="-285750">
                <a:defRPr sz="1300" b="1">
                  <a:solidFill>
                    <a:srgbClr val="164463"/>
                  </a:solidFill>
                  <a:latin typeface="Arial" panose="020B0604020202020204" pitchFamily="34" charset="0"/>
                  <a:ea typeface="Batang" pitchFamily="18" charset="-127"/>
                </a:defRPr>
              </a:lvl2pPr>
              <a:lvl3pPr marL="1143000" indent="-228600">
                <a:defRPr sz="1300" b="1">
                  <a:solidFill>
                    <a:srgbClr val="164463"/>
                  </a:solidFill>
                  <a:latin typeface="Arial" panose="020B0604020202020204" pitchFamily="34" charset="0"/>
                  <a:ea typeface="Batang" pitchFamily="18" charset="-127"/>
                </a:defRPr>
              </a:lvl3pPr>
              <a:lvl4pPr marL="1600200" indent="-228600">
                <a:defRPr sz="1300" b="1">
                  <a:solidFill>
                    <a:srgbClr val="164463"/>
                  </a:solidFill>
                  <a:latin typeface="Arial" panose="020B0604020202020204" pitchFamily="34" charset="0"/>
                  <a:ea typeface="Batang" pitchFamily="18" charset="-127"/>
                </a:defRPr>
              </a:lvl4pPr>
              <a:lvl5pPr marL="2057400" indent="-228600">
                <a:defRPr sz="1300" b="1">
                  <a:solidFill>
                    <a:srgbClr val="164463"/>
                  </a:solidFill>
                  <a:latin typeface="Arial" panose="020B0604020202020204" pitchFamily="34" charset="0"/>
                  <a:ea typeface="Batang" pitchFamily="18" charset="-127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300" b="1">
                  <a:solidFill>
                    <a:srgbClr val="164463"/>
                  </a:solidFill>
                  <a:latin typeface="Arial" panose="020B0604020202020204" pitchFamily="34" charset="0"/>
                  <a:ea typeface="Batang" pitchFamily="18" charset="-127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300" b="1">
                  <a:solidFill>
                    <a:srgbClr val="164463"/>
                  </a:solidFill>
                  <a:latin typeface="Arial" panose="020B0604020202020204" pitchFamily="34" charset="0"/>
                  <a:ea typeface="Batang" pitchFamily="18" charset="-127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300" b="1">
                  <a:solidFill>
                    <a:srgbClr val="164463"/>
                  </a:solidFill>
                  <a:latin typeface="Arial" panose="020B0604020202020204" pitchFamily="34" charset="0"/>
                  <a:ea typeface="Batang" pitchFamily="18" charset="-127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300" b="1">
                  <a:solidFill>
                    <a:srgbClr val="164463"/>
                  </a:solidFill>
                  <a:latin typeface="Arial" panose="020B0604020202020204" pitchFamily="34" charset="0"/>
                  <a:ea typeface="Batang" pitchFamily="18" charset="-127"/>
                </a:defRPr>
              </a:lvl9pPr>
            </a:lstStyle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Colour palette</a:t>
              </a:r>
              <a:endParaRPr kumimoji="0" lang="en-GB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036" name="Rectangle 75"/>
            <p:cNvSpPr>
              <a:spLocks noChangeArrowheads="1"/>
            </p:cNvSpPr>
            <p:nvPr/>
          </p:nvSpPr>
          <p:spPr bwMode="gray">
            <a:xfrm rot="-5400000">
              <a:off x="-713" y="2328"/>
              <a:ext cx="276" cy="254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236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236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236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37" name="Rectangle 76"/>
            <p:cNvSpPr>
              <a:spLocks noChangeArrowheads="1"/>
            </p:cNvSpPr>
            <p:nvPr/>
          </p:nvSpPr>
          <p:spPr bwMode="gray">
            <a:xfrm rot="-5400000">
              <a:off x="-713" y="1212"/>
              <a:ext cx="274" cy="2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38" name="Rectangle 77"/>
            <p:cNvSpPr>
              <a:spLocks noChangeArrowheads="1"/>
            </p:cNvSpPr>
            <p:nvPr/>
          </p:nvSpPr>
          <p:spPr bwMode="gray">
            <a:xfrm rot="-5400000">
              <a:off x="-713" y="469"/>
              <a:ext cx="274" cy="25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35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108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176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39" name="Rectangle 78"/>
            <p:cNvSpPr>
              <a:spLocks noChangeArrowheads="1"/>
            </p:cNvSpPr>
            <p:nvPr/>
          </p:nvSpPr>
          <p:spPr bwMode="gray">
            <a:xfrm rot="-5400000">
              <a:off x="-707" y="2701"/>
              <a:ext cx="275" cy="254"/>
            </a:xfrm>
            <a:prstGeom prst="rect">
              <a:avLst/>
            </a:prstGeom>
            <a:solidFill>
              <a:srgbClr val="B5CEE5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181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206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229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40" name="Rectangle 79"/>
            <p:cNvSpPr>
              <a:spLocks noChangeArrowheads="1"/>
            </p:cNvSpPr>
            <p:nvPr/>
          </p:nvSpPr>
          <p:spPr bwMode="gray">
            <a:xfrm rot="-5400000">
              <a:off x="-707" y="838"/>
              <a:ext cx="275" cy="25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151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151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151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41" name="Rectangle 80"/>
            <p:cNvSpPr>
              <a:spLocks noChangeArrowheads="1"/>
            </p:cNvSpPr>
            <p:nvPr/>
          </p:nvSpPr>
          <p:spPr bwMode="gray">
            <a:xfrm rot="-5400000">
              <a:off x="-713" y="1956"/>
              <a:ext cx="274" cy="254"/>
            </a:xfrm>
            <a:prstGeom prst="rect">
              <a:avLst/>
            </a:prstGeom>
            <a:solidFill>
              <a:srgbClr val="D60500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214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5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42" name="Rectangle 81"/>
            <p:cNvSpPr>
              <a:spLocks noChangeArrowheads="1"/>
            </p:cNvSpPr>
            <p:nvPr/>
          </p:nvSpPr>
          <p:spPr bwMode="gray">
            <a:xfrm rot="-5400000">
              <a:off x="-713" y="3072"/>
              <a:ext cx="274" cy="254"/>
            </a:xfrm>
            <a:prstGeom prst="rect">
              <a:avLst/>
            </a:prstGeom>
            <a:solidFill>
              <a:srgbClr val="4981BF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73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129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191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43" name="Rectangle 82"/>
            <p:cNvSpPr>
              <a:spLocks noChangeArrowheads="1"/>
            </p:cNvSpPr>
            <p:nvPr/>
          </p:nvSpPr>
          <p:spPr bwMode="gray">
            <a:xfrm rot="-5400000">
              <a:off x="-713" y="1584"/>
              <a:ext cx="274" cy="25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68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108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44" name="Rectangle 83"/>
            <p:cNvSpPr>
              <a:spLocks noChangeArrowheads="1"/>
            </p:cNvSpPr>
            <p:nvPr/>
          </p:nvSpPr>
          <p:spPr bwMode="gray">
            <a:xfrm rot="-5400000">
              <a:off x="-359" y="2328"/>
              <a:ext cx="276" cy="254"/>
            </a:xfrm>
            <a:prstGeom prst="rect">
              <a:avLst/>
            </a:prstGeom>
            <a:solidFill>
              <a:srgbClr val="4095DC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64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149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220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45" name="Rectangle 84"/>
            <p:cNvSpPr>
              <a:spLocks noChangeArrowheads="1"/>
            </p:cNvSpPr>
            <p:nvPr/>
          </p:nvSpPr>
          <p:spPr bwMode="gray">
            <a:xfrm rot="-5400000">
              <a:off x="-359" y="1212"/>
              <a:ext cx="274" cy="25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226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229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234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46" name="Rectangle 85"/>
            <p:cNvSpPr>
              <a:spLocks noChangeArrowheads="1"/>
            </p:cNvSpPr>
            <p:nvPr/>
          </p:nvSpPr>
          <p:spPr bwMode="gray">
            <a:xfrm rot="-5400000">
              <a:off x="-359" y="469"/>
              <a:ext cx="274" cy="25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204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221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237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47" name="Rectangle 86"/>
            <p:cNvSpPr>
              <a:spLocks noChangeArrowheads="1"/>
            </p:cNvSpPr>
            <p:nvPr/>
          </p:nvSpPr>
          <p:spPr bwMode="gray">
            <a:xfrm rot="-5400000">
              <a:off x="-353" y="2701"/>
              <a:ext cx="275" cy="254"/>
            </a:xfrm>
            <a:prstGeom prst="rect">
              <a:avLst/>
            </a:prstGeom>
            <a:solidFill>
              <a:srgbClr val="F8CDA2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248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205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162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48" name="Rectangle 87"/>
            <p:cNvSpPr>
              <a:spLocks noChangeArrowheads="1"/>
            </p:cNvSpPr>
            <p:nvPr/>
          </p:nvSpPr>
          <p:spPr bwMode="gray">
            <a:xfrm rot="-5400000">
              <a:off x="-353" y="838"/>
              <a:ext cx="275" cy="25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240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146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48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49" name="Rectangle 88"/>
            <p:cNvSpPr>
              <a:spLocks noChangeArrowheads="1"/>
            </p:cNvSpPr>
            <p:nvPr/>
          </p:nvSpPr>
          <p:spPr bwMode="gray">
            <a:xfrm rot="-5400000">
              <a:off x="-359" y="1956"/>
              <a:ext cx="274" cy="254"/>
            </a:xfrm>
            <a:prstGeom prst="rect">
              <a:avLst/>
            </a:prstGeom>
            <a:solidFill>
              <a:srgbClr val="A6AFBE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166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175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190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50" name="Rectangle 89"/>
            <p:cNvSpPr>
              <a:spLocks noChangeArrowheads="1"/>
            </p:cNvSpPr>
            <p:nvPr/>
          </p:nvSpPr>
          <p:spPr bwMode="gray">
            <a:xfrm rot="-5400000">
              <a:off x="-359" y="3072"/>
              <a:ext cx="274" cy="254"/>
            </a:xfrm>
            <a:prstGeom prst="rect">
              <a:avLst/>
            </a:prstGeom>
            <a:solidFill>
              <a:srgbClr val="E18E8B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225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142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139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51" name="Rectangle 90"/>
            <p:cNvSpPr>
              <a:spLocks noChangeArrowheads="1"/>
            </p:cNvSpPr>
            <p:nvPr/>
          </p:nvSpPr>
          <p:spPr bwMode="gray">
            <a:xfrm rot="-5400000">
              <a:off x="-359" y="1584"/>
              <a:ext cx="274" cy="254"/>
            </a:xfrm>
            <a:prstGeom prst="rect">
              <a:avLst/>
            </a:prstGeom>
            <a:solidFill>
              <a:srgbClr val="8BAED6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139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174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214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7414" name="Group 96"/>
          <p:cNvGrpSpPr/>
          <p:nvPr/>
        </p:nvGrpSpPr>
        <p:grpSpPr>
          <a:xfrm>
            <a:off x="311150" y="990600"/>
            <a:ext cx="8509000" cy="5194300"/>
            <a:chOff x="0" y="686"/>
            <a:chExt cx="6336" cy="3600"/>
          </a:xfrm>
        </p:grpSpPr>
        <p:sp>
          <p:nvSpPr>
            <p:cNvPr id="1033" name="Line 92"/>
            <p:cNvSpPr>
              <a:spLocks noChangeShapeType="1"/>
            </p:cNvSpPr>
            <p:nvPr/>
          </p:nvSpPr>
          <p:spPr bwMode="auto">
            <a:xfrm>
              <a:off x="0" y="686"/>
              <a:ext cx="6336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</a:ln>
          </p:spPr>
          <p:txBody>
            <a:bodyPr lIns="0" tIns="0" rIns="0" bIns="0"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34" name="Line 93"/>
            <p:cNvSpPr>
              <a:spLocks noChangeShapeType="1"/>
            </p:cNvSpPr>
            <p:nvPr/>
          </p:nvSpPr>
          <p:spPr bwMode="auto">
            <a:xfrm>
              <a:off x="0" y="4286"/>
              <a:ext cx="6336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</a:ln>
          </p:spPr>
          <p:txBody>
            <a:bodyPr lIns="0" tIns="0" rIns="0" bIns="0"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17415" name="Picture 30" descr="Norilsk Nickel_PBCover.bmp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/>
          <a:srcRect l="10497" r="10774"/>
          <a:stretch>
            <a:fillRect/>
          </a:stretch>
        </p:blipFill>
        <p:spPr>
          <a:xfrm>
            <a:off x="7943850" y="6276975"/>
            <a:ext cx="927100" cy="42545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01700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01700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anose="020B0604020202020204" pitchFamily="34" charset="0"/>
          <a:ea typeface="Batang" pitchFamily="18" charset="-127"/>
          <a:cs typeface="Arial" panose="020B0604020202020204" pitchFamily="34" charset="0"/>
        </a:defRPr>
      </a:lvl2pPr>
      <a:lvl3pPr algn="l" defTabSz="901700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anose="020B0604020202020204" pitchFamily="34" charset="0"/>
          <a:ea typeface="Batang" pitchFamily="18" charset="-127"/>
          <a:cs typeface="Arial" panose="020B0604020202020204" pitchFamily="34" charset="0"/>
        </a:defRPr>
      </a:lvl3pPr>
      <a:lvl4pPr algn="l" defTabSz="901700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anose="020B0604020202020204" pitchFamily="34" charset="0"/>
          <a:ea typeface="Batang" pitchFamily="18" charset="-127"/>
          <a:cs typeface="Arial" panose="020B0604020202020204" pitchFamily="34" charset="0"/>
        </a:defRPr>
      </a:lvl4pPr>
      <a:lvl5pPr algn="l" defTabSz="901700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anose="020B0604020202020204" pitchFamily="34" charset="0"/>
          <a:ea typeface="Batang" pitchFamily="18" charset="-127"/>
          <a:cs typeface="Arial" panose="020B0604020202020204" pitchFamily="34" charset="0"/>
        </a:defRPr>
      </a:lvl5pPr>
      <a:lvl6pPr marL="411480" algn="l" defTabSz="905510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anose="020B0604020202020204" pitchFamily="34" charset="0"/>
          <a:ea typeface="Batang" pitchFamily="18" charset="-127"/>
          <a:cs typeface="Arial" panose="020B0604020202020204" pitchFamily="34" charset="0"/>
        </a:defRPr>
      </a:lvl6pPr>
      <a:lvl7pPr marL="822960" algn="l" defTabSz="905510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anose="020B0604020202020204" pitchFamily="34" charset="0"/>
          <a:ea typeface="Batang" pitchFamily="18" charset="-127"/>
          <a:cs typeface="Arial" panose="020B0604020202020204" pitchFamily="34" charset="0"/>
        </a:defRPr>
      </a:lvl7pPr>
      <a:lvl8pPr marL="1234440" algn="l" defTabSz="905510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anose="020B0604020202020204" pitchFamily="34" charset="0"/>
          <a:ea typeface="Batang" pitchFamily="18" charset="-127"/>
          <a:cs typeface="Arial" panose="020B0604020202020204" pitchFamily="34" charset="0"/>
        </a:defRPr>
      </a:lvl8pPr>
      <a:lvl9pPr marL="1645285" algn="l" defTabSz="905510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anose="020B0604020202020204" pitchFamily="34" charset="0"/>
          <a:ea typeface="Batang" pitchFamily="18" charset="-127"/>
          <a:cs typeface="Arial" panose="020B0604020202020204" pitchFamily="34" charset="0"/>
        </a:defRPr>
      </a:lvl9pPr>
    </p:titleStyle>
    <p:bodyStyle>
      <a:lvl1pPr marL="304800" indent="-304800" algn="l" rtl="0" eaLnBrk="0" fontAlgn="base" hangingPunct="0">
        <a:spcBef>
          <a:spcPct val="20000"/>
        </a:spcBef>
        <a:spcAft>
          <a:spcPct val="20000"/>
        </a:spcAft>
        <a:buClr>
          <a:srgbClr val="FF0000"/>
        </a:buClr>
        <a:buFont typeface="Arial" panose="020B0604020202020204" pitchFamily="34" charset="0"/>
        <a:buChar char="•"/>
        <a:defRPr sz="1100" b="1">
          <a:solidFill>
            <a:schemeClr val="tx2"/>
          </a:solidFill>
          <a:latin typeface="+mn-lt"/>
          <a:ea typeface="+mn-ea"/>
          <a:cs typeface="+mn-cs"/>
        </a:defRPr>
      </a:lvl1pPr>
      <a:lvl2pPr marL="224155" indent="-222250" algn="l" rtl="0" eaLnBrk="0" fontAlgn="base" hangingPunct="0">
        <a:spcBef>
          <a:spcPct val="20000"/>
        </a:spcBef>
        <a:spcAft>
          <a:spcPct val="20000"/>
        </a:spcAft>
        <a:buClr>
          <a:schemeClr val="tx2"/>
        </a:buClr>
        <a:buFont typeface="Wingdings" panose="05000000000000000000" pitchFamily="2" charset="2"/>
        <a:buChar char="n"/>
        <a:defRPr sz="1100">
          <a:solidFill>
            <a:schemeClr val="tx1"/>
          </a:solidFill>
          <a:latin typeface="+mn-lt"/>
          <a:ea typeface="Arial Unicode MS" panose="020B0604020202020204" pitchFamily="34" charset="-128"/>
          <a:cs typeface="+mn-cs"/>
        </a:defRPr>
      </a:lvl2pPr>
      <a:lvl3pPr marL="471805" indent="-241300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SzPct val="150000"/>
        <a:buFont typeface="Symbol" panose="05050102010706020507" pitchFamily="18" charset="2"/>
        <a:buChar char="-"/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11200" indent="-233680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Font typeface="Symbol" panose="05050102010706020507" pitchFamily="18" charset="2"/>
        <a:buChar char="-"/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951230" indent="-234950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Font typeface="Symbol" panose="05050102010706020507" pitchFamily="18" charset="2"/>
        <a:buChar char="-"/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65250" indent="-238760" algn="l" rtl="0" eaLnBrk="1" fontAlgn="base" hangingPunct="1">
        <a:spcBef>
          <a:spcPct val="20000"/>
        </a:spcBef>
        <a:spcAft>
          <a:spcPct val="20000"/>
        </a:spcAft>
        <a:buClr>
          <a:schemeClr val="tx1"/>
        </a:buClr>
        <a:buFont typeface="Symbol" panose="05050102010706020507" pitchFamily="18" charset="2"/>
        <a:buChar char="-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76730" indent="-238760" algn="l" rtl="0" eaLnBrk="1" fontAlgn="base" hangingPunct="1">
        <a:spcBef>
          <a:spcPct val="20000"/>
        </a:spcBef>
        <a:spcAft>
          <a:spcPct val="20000"/>
        </a:spcAft>
        <a:buClr>
          <a:schemeClr val="tx1"/>
        </a:buClr>
        <a:buFont typeface="Symbol" panose="05050102010706020507" pitchFamily="18" charset="2"/>
        <a:buChar char="-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2188210" indent="-238760" algn="l" rtl="0" eaLnBrk="1" fontAlgn="base" hangingPunct="1">
        <a:spcBef>
          <a:spcPct val="20000"/>
        </a:spcBef>
        <a:spcAft>
          <a:spcPct val="20000"/>
        </a:spcAft>
        <a:buClr>
          <a:schemeClr val="tx1"/>
        </a:buClr>
        <a:buFont typeface="Symbol" panose="05050102010706020507" pitchFamily="18" charset="2"/>
        <a:buChar char="-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599690" indent="-238760" algn="l" rtl="0" eaLnBrk="1" fontAlgn="base" hangingPunct="1">
        <a:spcBef>
          <a:spcPct val="20000"/>
        </a:spcBef>
        <a:spcAft>
          <a:spcPct val="20000"/>
        </a:spcAft>
        <a:buClr>
          <a:schemeClr val="tx1"/>
        </a:buClr>
        <a:buFont typeface="Symbol" panose="05050102010706020507" pitchFamily="18" charset="2"/>
        <a:buChar char="-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285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6765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245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79725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1205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8434" name="PAGE HEADING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311150" y="161925"/>
            <a:ext cx="8432800" cy="81438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82261" anchor="b" anchorCtr="0"/>
          <a:p>
            <a:pPr lvl="0"/>
            <a:r>
              <a:rPr lang="ru-RU" altLang="zh-TW" dirty="0"/>
              <a:t>Образец заголовка</a:t>
            </a:r>
            <a:endParaRPr lang="en-GB" altLang="zh-TW" dirty="0"/>
          </a:p>
        </p:txBody>
      </p:sp>
      <p:sp>
        <p:nvSpPr>
          <p:cNvPr id="18435" name="BODY TEXT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311150" y="1627188"/>
            <a:ext cx="8516938" cy="4292600"/>
          </a:xfrm>
          <a:prstGeom prst="rect">
            <a:avLst/>
          </a:prstGeom>
          <a:noFill/>
          <a:ln w="9525">
            <a:noFill/>
          </a:ln>
        </p:spPr>
        <p:txBody>
          <a:bodyPr lIns="0" tIns="41147" rIns="0" bIns="41147"/>
          <a:p>
            <a:pPr lvl="0"/>
            <a:r>
              <a:rPr lang="en-GB" altLang="zh-TW" dirty="0"/>
              <a:t>First level</a:t>
            </a:r>
            <a:endParaRPr lang="en-GB" altLang="zh-TW" dirty="0"/>
          </a:p>
          <a:p>
            <a:pPr lvl="1"/>
            <a:r>
              <a:rPr lang="en-GB" altLang="zh-TW" dirty="0"/>
              <a:t>Second level</a:t>
            </a:r>
            <a:endParaRPr lang="en-GB" altLang="zh-TW" dirty="0"/>
          </a:p>
          <a:p>
            <a:pPr lvl="2"/>
            <a:r>
              <a:rPr lang="en-GB" altLang="zh-TW" dirty="0"/>
              <a:t>Third level</a:t>
            </a:r>
            <a:endParaRPr lang="en-GB" altLang="zh-TW" dirty="0"/>
          </a:p>
          <a:p>
            <a:pPr lvl="3"/>
            <a:r>
              <a:rPr lang="en-GB" altLang="zh-TW" dirty="0"/>
              <a:t>Fourth level</a:t>
            </a:r>
            <a:endParaRPr lang="en-GB" altLang="zh-TW" dirty="0"/>
          </a:p>
          <a:p>
            <a:pPr lvl="4"/>
            <a:r>
              <a:rPr lang="en-GB" altLang="zh-TW" dirty="0"/>
              <a:t>Fifth level</a:t>
            </a:r>
            <a:endParaRPr lang="en-GB" altLang="zh-TW" dirty="0"/>
          </a:p>
        </p:txBody>
      </p:sp>
      <p:sp>
        <p:nvSpPr>
          <p:cNvPr id="1012749" name="PAGE NUMBER"/>
          <p:cNvSpPr>
            <a:spLocks noGrp="1" noChangeArrowheads="1"/>
          </p:cNvSpPr>
          <p:nvPr>
            <p:ph type="sldNum" sz="quarter" idx="4"/>
            <p:custDataLst>
              <p:tags r:id="rId16"/>
            </p:custDataLst>
          </p:nvPr>
        </p:nvSpPr>
        <p:spPr bwMode="black">
          <a:xfrm>
            <a:off x="4605338" y="6310313"/>
            <a:ext cx="374650" cy="3857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0" tIns="0" rIns="0" bIns="0" numCol="1" anchor="ctr" anchorCtr="0" compatLnSpc="1"/>
          <a:lstStyle>
            <a:lvl1pPr algn="r">
              <a:defRPr sz="1000">
                <a:solidFill>
                  <a:srgbClr val="14446C"/>
                </a:solidFill>
                <a:ea typeface="Arial Unicode MS" panose="020B0604020202020204" pitchFamily="34" charset="-128"/>
              </a:defRPr>
            </a:lvl1pPr>
          </a:lstStyle>
          <a:p>
            <a:pPr lvl="0" eaLnBrk="0" hangingPunct="0">
              <a:buNone/>
            </a:pPr>
            <a:r>
              <a:rPr lang="en-GB" altLang="zh-TW" dirty="0">
                <a:latin typeface="Arial" panose="020B0604020202020204" pitchFamily="34" charset="0"/>
              </a:rPr>
              <a:t> </a:t>
            </a:r>
            <a:fld id="{9A0DB2DC-4C9A-4742-B13C-FB6460FD3503}" type="slidenum">
              <a:rPr lang="en-GB" altLang="zh-TW" sz="1000" dirty="0">
                <a:solidFill>
                  <a:srgbClr val="14446C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</a:fld>
            <a:endParaRPr lang="en-GB" altLang="zh-TW" sz="1000" dirty="0">
              <a:solidFill>
                <a:srgbClr val="14446C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grpSp>
        <p:nvGrpSpPr>
          <p:cNvPr id="18437" name="Group 97"/>
          <p:cNvGrpSpPr/>
          <p:nvPr/>
        </p:nvGrpSpPr>
        <p:grpSpPr>
          <a:xfrm>
            <a:off x="-1014412" y="344488"/>
            <a:ext cx="877887" cy="4470400"/>
            <a:chOff x="-703" y="239"/>
            <a:chExt cx="608" cy="3097"/>
          </a:xfrm>
        </p:grpSpPr>
        <p:sp>
          <p:nvSpPr>
            <p:cNvPr id="1035" name="LAYOUT HEADER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-703" y="239"/>
              <a:ext cx="599" cy="137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38100"/>
            <a:lstStyle>
              <a:lvl1pPr>
                <a:defRPr sz="1300" b="1">
                  <a:solidFill>
                    <a:srgbClr val="164463"/>
                  </a:solidFill>
                  <a:latin typeface="Arial" panose="020B0604020202020204" pitchFamily="34" charset="0"/>
                  <a:ea typeface="Batang" pitchFamily="18" charset="-127"/>
                </a:defRPr>
              </a:lvl1pPr>
              <a:lvl2pPr marL="742950" indent="-285750">
                <a:defRPr sz="1300" b="1">
                  <a:solidFill>
                    <a:srgbClr val="164463"/>
                  </a:solidFill>
                  <a:latin typeface="Arial" panose="020B0604020202020204" pitchFamily="34" charset="0"/>
                  <a:ea typeface="Batang" pitchFamily="18" charset="-127"/>
                </a:defRPr>
              </a:lvl2pPr>
              <a:lvl3pPr marL="1143000" indent="-228600">
                <a:defRPr sz="1300" b="1">
                  <a:solidFill>
                    <a:srgbClr val="164463"/>
                  </a:solidFill>
                  <a:latin typeface="Arial" panose="020B0604020202020204" pitchFamily="34" charset="0"/>
                  <a:ea typeface="Batang" pitchFamily="18" charset="-127"/>
                </a:defRPr>
              </a:lvl3pPr>
              <a:lvl4pPr marL="1600200" indent="-228600">
                <a:defRPr sz="1300" b="1">
                  <a:solidFill>
                    <a:srgbClr val="164463"/>
                  </a:solidFill>
                  <a:latin typeface="Arial" panose="020B0604020202020204" pitchFamily="34" charset="0"/>
                  <a:ea typeface="Batang" pitchFamily="18" charset="-127"/>
                </a:defRPr>
              </a:lvl4pPr>
              <a:lvl5pPr marL="2057400" indent="-228600">
                <a:defRPr sz="1300" b="1">
                  <a:solidFill>
                    <a:srgbClr val="164463"/>
                  </a:solidFill>
                  <a:latin typeface="Arial" panose="020B0604020202020204" pitchFamily="34" charset="0"/>
                  <a:ea typeface="Batang" pitchFamily="18" charset="-127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300" b="1">
                  <a:solidFill>
                    <a:srgbClr val="164463"/>
                  </a:solidFill>
                  <a:latin typeface="Arial" panose="020B0604020202020204" pitchFamily="34" charset="0"/>
                  <a:ea typeface="Batang" pitchFamily="18" charset="-127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300" b="1">
                  <a:solidFill>
                    <a:srgbClr val="164463"/>
                  </a:solidFill>
                  <a:latin typeface="Arial" panose="020B0604020202020204" pitchFamily="34" charset="0"/>
                  <a:ea typeface="Batang" pitchFamily="18" charset="-127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300" b="1">
                  <a:solidFill>
                    <a:srgbClr val="164463"/>
                  </a:solidFill>
                  <a:latin typeface="Arial" panose="020B0604020202020204" pitchFamily="34" charset="0"/>
                  <a:ea typeface="Batang" pitchFamily="18" charset="-127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300" b="1">
                  <a:solidFill>
                    <a:srgbClr val="164463"/>
                  </a:solidFill>
                  <a:latin typeface="Arial" panose="020B0604020202020204" pitchFamily="34" charset="0"/>
                  <a:ea typeface="Batang" pitchFamily="18" charset="-127"/>
                </a:defRPr>
              </a:lvl9pPr>
            </a:lstStyle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Colour palette</a:t>
              </a:r>
              <a:endParaRPr kumimoji="0" lang="en-GB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036" name="Rectangle 75"/>
            <p:cNvSpPr>
              <a:spLocks noChangeArrowheads="1"/>
            </p:cNvSpPr>
            <p:nvPr/>
          </p:nvSpPr>
          <p:spPr bwMode="gray">
            <a:xfrm rot="-5400000">
              <a:off x="-713" y="2328"/>
              <a:ext cx="276" cy="254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236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236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236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37" name="Rectangle 76"/>
            <p:cNvSpPr>
              <a:spLocks noChangeArrowheads="1"/>
            </p:cNvSpPr>
            <p:nvPr/>
          </p:nvSpPr>
          <p:spPr bwMode="gray">
            <a:xfrm rot="-5400000">
              <a:off x="-713" y="1212"/>
              <a:ext cx="274" cy="2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38" name="Rectangle 77"/>
            <p:cNvSpPr>
              <a:spLocks noChangeArrowheads="1"/>
            </p:cNvSpPr>
            <p:nvPr/>
          </p:nvSpPr>
          <p:spPr bwMode="gray">
            <a:xfrm rot="-5400000">
              <a:off x="-713" y="469"/>
              <a:ext cx="274" cy="25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35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108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176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39" name="Rectangle 78"/>
            <p:cNvSpPr>
              <a:spLocks noChangeArrowheads="1"/>
            </p:cNvSpPr>
            <p:nvPr/>
          </p:nvSpPr>
          <p:spPr bwMode="gray">
            <a:xfrm rot="-5400000">
              <a:off x="-707" y="2701"/>
              <a:ext cx="275" cy="254"/>
            </a:xfrm>
            <a:prstGeom prst="rect">
              <a:avLst/>
            </a:prstGeom>
            <a:solidFill>
              <a:srgbClr val="B5CEE5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181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206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229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40" name="Rectangle 79"/>
            <p:cNvSpPr>
              <a:spLocks noChangeArrowheads="1"/>
            </p:cNvSpPr>
            <p:nvPr/>
          </p:nvSpPr>
          <p:spPr bwMode="gray">
            <a:xfrm rot="-5400000">
              <a:off x="-707" y="838"/>
              <a:ext cx="275" cy="25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151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151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151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41" name="Rectangle 80"/>
            <p:cNvSpPr>
              <a:spLocks noChangeArrowheads="1"/>
            </p:cNvSpPr>
            <p:nvPr/>
          </p:nvSpPr>
          <p:spPr bwMode="gray">
            <a:xfrm rot="-5400000">
              <a:off x="-713" y="1956"/>
              <a:ext cx="274" cy="254"/>
            </a:xfrm>
            <a:prstGeom prst="rect">
              <a:avLst/>
            </a:prstGeom>
            <a:solidFill>
              <a:srgbClr val="D60500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214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5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42" name="Rectangle 81"/>
            <p:cNvSpPr>
              <a:spLocks noChangeArrowheads="1"/>
            </p:cNvSpPr>
            <p:nvPr/>
          </p:nvSpPr>
          <p:spPr bwMode="gray">
            <a:xfrm rot="-5400000">
              <a:off x="-713" y="3072"/>
              <a:ext cx="274" cy="254"/>
            </a:xfrm>
            <a:prstGeom prst="rect">
              <a:avLst/>
            </a:prstGeom>
            <a:solidFill>
              <a:srgbClr val="4981BF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73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129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191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43" name="Rectangle 82"/>
            <p:cNvSpPr>
              <a:spLocks noChangeArrowheads="1"/>
            </p:cNvSpPr>
            <p:nvPr/>
          </p:nvSpPr>
          <p:spPr bwMode="gray">
            <a:xfrm rot="-5400000">
              <a:off x="-713" y="1584"/>
              <a:ext cx="274" cy="25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68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108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44" name="Rectangle 83"/>
            <p:cNvSpPr>
              <a:spLocks noChangeArrowheads="1"/>
            </p:cNvSpPr>
            <p:nvPr/>
          </p:nvSpPr>
          <p:spPr bwMode="gray">
            <a:xfrm rot="-5400000">
              <a:off x="-359" y="2328"/>
              <a:ext cx="276" cy="254"/>
            </a:xfrm>
            <a:prstGeom prst="rect">
              <a:avLst/>
            </a:prstGeom>
            <a:solidFill>
              <a:srgbClr val="4095DC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64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149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220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45" name="Rectangle 84"/>
            <p:cNvSpPr>
              <a:spLocks noChangeArrowheads="1"/>
            </p:cNvSpPr>
            <p:nvPr/>
          </p:nvSpPr>
          <p:spPr bwMode="gray">
            <a:xfrm rot="-5400000">
              <a:off x="-359" y="1212"/>
              <a:ext cx="274" cy="25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226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229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234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46" name="Rectangle 85"/>
            <p:cNvSpPr>
              <a:spLocks noChangeArrowheads="1"/>
            </p:cNvSpPr>
            <p:nvPr/>
          </p:nvSpPr>
          <p:spPr bwMode="gray">
            <a:xfrm rot="-5400000">
              <a:off x="-359" y="469"/>
              <a:ext cx="274" cy="25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204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221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237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47" name="Rectangle 86"/>
            <p:cNvSpPr>
              <a:spLocks noChangeArrowheads="1"/>
            </p:cNvSpPr>
            <p:nvPr/>
          </p:nvSpPr>
          <p:spPr bwMode="gray">
            <a:xfrm rot="-5400000">
              <a:off x="-353" y="2701"/>
              <a:ext cx="275" cy="254"/>
            </a:xfrm>
            <a:prstGeom prst="rect">
              <a:avLst/>
            </a:prstGeom>
            <a:solidFill>
              <a:srgbClr val="F8CDA2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248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205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162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48" name="Rectangle 87"/>
            <p:cNvSpPr>
              <a:spLocks noChangeArrowheads="1"/>
            </p:cNvSpPr>
            <p:nvPr/>
          </p:nvSpPr>
          <p:spPr bwMode="gray">
            <a:xfrm rot="-5400000">
              <a:off x="-353" y="838"/>
              <a:ext cx="275" cy="25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240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146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48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49" name="Rectangle 88"/>
            <p:cNvSpPr>
              <a:spLocks noChangeArrowheads="1"/>
            </p:cNvSpPr>
            <p:nvPr/>
          </p:nvSpPr>
          <p:spPr bwMode="gray">
            <a:xfrm rot="-5400000">
              <a:off x="-359" y="1956"/>
              <a:ext cx="274" cy="254"/>
            </a:xfrm>
            <a:prstGeom prst="rect">
              <a:avLst/>
            </a:prstGeom>
            <a:solidFill>
              <a:srgbClr val="A6AFBE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166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175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190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50" name="Rectangle 89"/>
            <p:cNvSpPr>
              <a:spLocks noChangeArrowheads="1"/>
            </p:cNvSpPr>
            <p:nvPr/>
          </p:nvSpPr>
          <p:spPr bwMode="gray">
            <a:xfrm rot="-5400000">
              <a:off x="-359" y="3072"/>
              <a:ext cx="274" cy="254"/>
            </a:xfrm>
            <a:prstGeom prst="rect">
              <a:avLst/>
            </a:prstGeom>
            <a:solidFill>
              <a:srgbClr val="E18E8B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225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142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139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51" name="Rectangle 90"/>
            <p:cNvSpPr>
              <a:spLocks noChangeArrowheads="1"/>
            </p:cNvSpPr>
            <p:nvPr/>
          </p:nvSpPr>
          <p:spPr bwMode="gray">
            <a:xfrm rot="-5400000">
              <a:off x="-359" y="1584"/>
              <a:ext cx="274" cy="254"/>
            </a:xfrm>
            <a:prstGeom prst="rect">
              <a:avLst/>
            </a:prstGeom>
            <a:solidFill>
              <a:srgbClr val="8BAED6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139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174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214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8438" name="Group 96"/>
          <p:cNvGrpSpPr/>
          <p:nvPr/>
        </p:nvGrpSpPr>
        <p:grpSpPr>
          <a:xfrm>
            <a:off x="311150" y="990600"/>
            <a:ext cx="8509000" cy="5194300"/>
            <a:chOff x="0" y="686"/>
            <a:chExt cx="6336" cy="3600"/>
          </a:xfrm>
        </p:grpSpPr>
        <p:sp>
          <p:nvSpPr>
            <p:cNvPr id="1033" name="Line 92"/>
            <p:cNvSpPr>
              <a:spLocks noChangeShapeType="1"/>
            </p:cNvSpPr>
            <p:nvPr/>
          </p:nvSpPr>
          <p:spPr bwMode="auto">
            <a:xfrm>
              <a:off x="0" y="686"/>
              <a:ext cx="6336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</a:ln>
          </p:spPr>
          <p:txBody>
            <a:bodyPr lIns="0" tIns="0" rIns="0" bIns="0"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34" name="Line 93"/>
            <p:cNvSpPr>
              <a:spLocks noChangeShapeType="1"/>
            </p:cNvSpPr>
            <p:nvPr/>
          </p:nvSpPr>
          <p:spPr bwMode="auto">
            <a:xfrm>
              <a:off x="0" y="4286"/>
              <a:ext cx="6336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</a:ln>
          </p:spPr>
          <p:txBody>
            <a:bodyPr lIns="0" tIns="0" rIns="0" bIns="0"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18439" name="Picture 30" descr="Norilsk Nickel_PBCover.bmp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/>
          <a:srcRect l="10497" r="10774"/>
          <a:stretch>
            <a:fillRect/>
          </a:stretch>
        </p:blipFill>
        <p:spPr>
          <a:xfrm>
            <a:off x="7943850" y="6276975"/>
            <a:ext cx="927100" cy="42545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01700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01700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anose="020B0604020202020204" pitchFamily="34" charset="0"/>
          <a:ea typeface="Batang" pitchFamily="18" charset="-127"/>
          <a:cs typeface="Arial" panose="020B0604020202020204" pitchFamily="34" charset="0"/>
        </a:defRPr>
      </a:lvl2pPr>
      <a:lvl3pPr algn="l" defTabSz="901700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anose="020B0604020202020204" pitchFamily="34" charset="0"/>
          <a:ea typeface="Batang" pitchFamily="18" charset="-127"/>
          <a:cs typeface="Arial" panose="020B0604020202020204" pitchFamily="34" charset="0"/>
        </a:defRPr>
      </a:lvl3pPr>
      <a:lvl4pPr algn="l" defTabSz="901700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anose="020B0604020202020204" pitchFamily="34" charset="0"/>
          <a:ea typeface="Batang" pitchFamily="18" charset="-127"/>
          <a:cs typeface="Arial" panose="020B0604020202020204" pitchFamily="34" charset="0"/>
        </a:defRPr>
      </a:lvl4pPr>
      <a:lvl5pPr algn="l" defTabSz="901700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anose="020B0604020202020204" pitchFamily="34" charset="0"/>
          <a:ea typeface="Batang" pitchFamily="18" charset="-127"/>
          <a:cs typeface="Arial" panose="020B0604020202020204" pitchFamily="34" charset="0"/>
        </a:defRPr>
      </a:lvl5pPr>
      <a:lvl6pPr marL="411480" algn="l" defTabSz="905510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anose="020B0604020202020204" pitchFamily="34" charset="0"/>
          <a:ea typeface="Batang" pitchFamily="18" charset="-127"/>
          <a:cs typeface="Arial" panose="020B0604020202020204" pitchFamily="34" charset="0"/>
        </a:defRPr>
      </a:lvl6pPr>
      <a:lvl7pPr marL="822960" algn="l" defTabSz="905510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anose="020B0604020202020204" pitchFamily="34" charset="0"/>
          <a:ea typeface="Batang" pitchFamily="18" charset="-127"/>
          <a:cs typeface="Arial" panose="020B0604020202020204" pitchFamily="34" charset="0"/>
        </a:defRPr>
      </a:lvl7pPr>
      <a:lvl8pPr marL="1233805" algn="l" defTabSz="905510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anose="020B0604020202020204" pitchFamily="34" charset="0"/>
          <a:ea typeface="Batang" pitchFamily="18" charset="-127"/>
          <a:cs typeface="Arial" panose="020B0604020202020204" pitchFamily="34" charset="0"/>
        </a:defRPr>
      </a:lvl8pPr>
      <a:lvl9pPr marL="1645285" algn="l" defTabSz="905510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anose="020B0604020202020204" pitchFamily="34" charset="0"/>
          <a:ea typeface="Batang" pitchFamily="18" charset="-127"/>
          <a:cs typeface="Arial" panose="020B0604020202020204" pitchFamily="34" charset="0"/>
        </a:defRPr>
      </a:lvl9pPr>
    </p:titleStyle>
    <p:bodyStyle>
      <a:lvl1pPr marL="304800" indent="-304800" algn="l" rtl="0" eaLnBrk="0" fontAlgn="base" hangingPunct="0">
        <a:spcBef>
          <a:spcPct val="20000"/>
        </a:spcBef>
        <a:spcAft>
          <a:spcPct val="20000"/>
        </a:spcAft>
        <a:buClr>
          <a:srgbClr val="FF0000"/>
        </a:buClr>
        <a:buFont typeface="Arial" panose="020B0604020202020204" pitchFamily="34" charset="0"/>
        <a:buChar char="•"/>
        <a:defRPr sz="1100" b="1">
          <a:solidFill>
            <a:schemeClr val="tx2"/>
          </a:solidFill>
          <a:latin typeface="+mn-lt"/>
          <a:ea typeface="+mn-ea"/>
          <a:cs typeface="+mn-cs"/>
        </a:defRPr>
      </a:lvl1pPr>
      <a:lvl2pPr marL="224155" indent="-222250" algn="l" rtl="0" eaLnBrk="0" fontAlgn="base" hangingPunct="0">
        <a:spcBef>
          <a:spcPct val="20000"/>
        </a:spcBef>
        <a:spcAft>
          <a:spcPct val="20000"/>
        </a:spcAft>
        <a:buClr>
          <a:schemeClr val="tx2"/>
        </a:buClr>
        <a:buFont typeface="Wingdings" panose="05000000000000000000" pitchFamily="2" charset="2"/>
        <a:buChar char="n"/>
        <a:defRPr sz="1100">
          <a:solidFill>
            <a:schemeClr val="tx1"/>
          </a:solidFill>
          <a:latin typeface="+mn-lt"/>
          <a:ea typeface="Arial Unicode MS" panose="020B0604020202020204" pitchFamily="34" charset="-128"/>
          <a:cs typeface="+mn-cs"/>
        </a:defRPr>
      </a:lvl2pPr>
      <a:lvl3pPr marL="471805" indent="-241300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SzPct val="150000"/>
        <a:buFont typeface="Symbol" panose="05050102010706020507" pitchFamily="18" charset="2"/>
        <a:buChar char="-"/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11200" indent="-233680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Font typeface="Symbol" panose="05050102010706020507" pitchFamily="18" charset="2"/>
        <a:buChar char="-"/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951230" indent="-234950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Font typeface="Symbol" panose="05050102010706020507" pitchFamily="18" charset="2"/>
        <a:buChar char="-"/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65250" indent="-238760" algn="l" rtl="0" eaLnBrk="1" fontAlgn="base" hangingPunct="1">
        <a:spcBef>
          <a:spcPct val="20000"/>
        </a:spcBef>
        <a:spcAft>
          <a:spcPct val="20000"/>
        </a:spcAft>
        <a:buClr>
          <a:schemeClr val="tx1"/>
        </a:buClr>
        <a:buFont typeface="Symbol" panose="05050102010706020507" pitchFamily="18" charset="2"/>
        <a:buChar char="-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76730" indent="-238760" algn="l" rtl="0" eaLnBrk="1" fontAlgn="base" hangingPunct="1">
        <a:spcBef>
          <a:spcPct val="20000"/>
        </a:spcBef>
        <a:spcAft>
          <a:spcPct val="20000"/>
        </a:spcAft>
        <a:buClr>
          <a:schemeClr val="tx1"/>
        </a:buClr>
        <a:buFont typeface="Symbol" panose="05050102010706020507" pitchFamily="18" charset="2"/>
        <a:buChar char="-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2188210" indent="-238760" algn="l" rtl="0" eaLnBrk="1" fontAlgn="base" hangingPunct="1">
        <a:spcBef>
          <a:spcPct val="20000"/>
        </a:spcBef>
        <a:spcAft>
          <a:spcPct val="20000"/>
        </a:spcAft>
        <a:buClr>
          <a:schemeClr val="tx1"/>
        </a:buClr>
        <a:buFont typeface="Symbol" panose="05050102010706020507" pitchFamily="18" charset="2"/>
        <a:buChar char="-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599690" indent="-238760" algn="l" rtl="0" eaLnBrk="1" fontAlgn="base" hangingPunct="1">
        <a:spcBef>
          <a:spcPct val="20000"/>
        </a:spcBef>
        <a:spcAft>
          <a:spcPct val="20000"/>
        </a:spcAft>
        <a:buClr>
          <a:schemeClr val="tx1"/>
        </a:buClr>
        <a:buFont typeface="Symbol" panose="05050102010706020507" pitchFamily="18" charset="2"/>
        <a:buChar char="-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3805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285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6765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245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7909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057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9458" name="PAGE HEADING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311150" y="161925"/>
            <a:ext cx="8432800" cy="81438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82327" anchor="b" anchorCtr="0"/>
          <a:p>
            <a:pPr lvl="0"/>
            <a:r>
              <a:rPr lang="ru-RU" altLang="zh-TW" dirty="0"/>
              <a:t>Образец заголовка</a:t>
            </a:r>
            <a:endParaRPr lang="en-GB" altLang="zh-TW" dirty="0"/>
          </a:p>
        </p:txBody>
      </p:sp>
      <p:sp>
        <p:nvSpPr>
          <p:cNvPr id="19459" name="BODY TEXT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311150" y="1627188"/>
            <a:ext cx="8516938" cy="4292600"/>
          </a:xfrm>
          <a:prstGeom prst="rect">
            <a:avLst/>
          </a:prstGeom>
          <a:noFill/>
          <a:ln w="9525">
            <a:noFill/>
          </a:ln>
        </p:spPr>
        <p:txBody>
          <a:bodyPr lIns="0" tIns="41179" rIns="0" bIns="41179"/>
          <a:p>
            <a:pPr lvl="0"/>
            <a:r>
              <a:rPr lang="en-GB" altLang="zh-TW" dirty="0"/>
              <a:t>First level</a:t>
            </a:r>
            <a:endParaRPr lang="en-GB" altLang="zh-TW" dirty="0"/>
          </a:p>
          <a:p>
            <a:pPr lvl="1"/>
            <a:r>
              <a:rPr lang="en-GB" altLang="zh-TW" dirty="0"/>
              <a:t>Second level</a:t>
            </a:r>
            <a:endParaRPr lang="en-GB" altLang="zh-TW" dirty="0"/>
          </a:p>
          <a:p>
            <a:pPr lvl="2"/>
            <a:r>
              <a:rPr lang="en-GB" altLang="zh-TW" dirty="0"/>
              <a:t>Third level</a:t>
            </a:r>
            <a:endParaRPr lang="en-GB" altLang="zh-TW" dirty="0"/>
          </a:p>
          <a:p>
            <a:pPr lvl="3"/>
            <a:r>
              <a:rPr lang="en-GB" altLang="zh-TW" dirty="0"/>
              <a:t>Fourth level</a:t>
            </a:r>
            <a:endParaRPr lang="en-GB" altLang="zh-TW" dirty="0"/>
          </a:p>
          <a:p>
            <a:pPr lvl="4"/>
            <a:r>
              <a:rPr lang="en-GB" altLang="zh-TW" dirty="0"/>
              <a:t>Fifth level</a:t>
            </a:r>
            <a:endParaRPr lang="en-GB" altLang="zh-TW" dirty="0"/>
          </a:p>
        </p:txBody>
      </p:sp>
      <p:sp>
        <p:nvSpPr>
          <p:cNvPr id="1012749" name="PAGE NUMBER"/>
          <p:cNvSpPr>
            <a:spLocks noGrp="1" noChangeArrowheads="1"/>
          </p:cNvSpPr>
          <p:nvPr>
            <p:ph type="sldNum" sz="quarter" idx="4"/>
            <p:custDataLst>
              <p:tags r:id="rId17"/>
            </p:custDataLst>
          </p:nvPr>
        </p:nvSpPr>
        <p:spPr bwMode="black">
          <a:xfrm>
            <a:off x="4605338" y="6308725"/>
            <a:ext cx="374650" cy="3873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0" tIns="0" rIns="0" bIns="0" numCol="1" anchor="ctr" anchorCtr="0" compatLnSpc="1"/>
          <a:lstStyle>
            <a:lvl1pPr algn="r">
              <a:defRPr sz="1000">
                <a:solidFill>
                  <a:schemeClr val="tx2"/>
                </a:solidFill>
                <a:ea typeface="Arial Unicode MS" panose="020B0604020202020204" pitchFamily="34" charset="-128"/>
              </a:defRPr>
            </a:lvl1pPr>
          </a:lstStyle>
          <a:p>
            <a:pPr lvl="0" eaLnBrk="0" hangingPunct="0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</a:fld>
            <a:endParaRPr lang="ru-RU" dirty="0">
              <a:latin typeface="Arial" panose="020B0604020202020204" pitchFamily="34" charset="0"/>
            </a:endParaRPr>
          </a:p>
        </p:txBody>
      </p:sp>
      <p:grpSp>
        <p:nvGrpSpPr>
          <p:cNvPr id="19461" name="Group 97"/>
          <p:cNvGrpSpPr/>
          <p:nvPr/>
        </p:nvGrpSpPr>
        <p:grpSpPr>
          <a:xfrm>
            <a:off x="-1014412" y="344488"/>
            <a:ext cx="877887" cy="4470400"/>
            <a:chOff x="-703" y="239"/>
            <a:chExt cx="608" cy="3097"/>
          </a:xfrm>
        </p:grpSpPr>
        <p:sp>
          <p:nvSpPr>
            <p:cNvPr id="1035" name="LAYOUT HEADER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-703" y="239"/>
              <a:ext cx="599" cy="137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38100"/>
            <a:lstStyle>
              <a:lvl1pPr>
                <a:defRPr sz="1300" b="1">
                  <a:solidFill>
                    <a:srgbClr val="164463"/>
                  </a:solidFill>
                  <a:latin typeface="Arial" panose="020B0604020202020204" pitchFamily="34" charset="0"/>
                  <a:ea typeface="Batang" pitchFamily="18" charset="-127"/>
                </a:defRPr>
              </a:lvl1pPr>
              <a:lvl2pPr marL="742950" indent="-285750">
                <a:defRPr sz="1300" b="1">
                  <a:solidFill>
                    <a:srgbClr val="164463"/>
                  </a:solidFill>
                  <a:latin typeface="Arial" panose="020B0604020202020204" pitchFamily="34" charset="0"/>
                  <a:ea typeface="Batang" pitchFamily="18" charset="-127"/>
                </a:defRPr>
              </a:lvl2pPr>
              <a:lvl3pPr marL="1143000" indent="-228600">
                <a:defRPr sz="1300" b="1">
                  <a:solidFill>
                    <a:srgbClr val="164463"/>
                  </a:solidFill>
                  <a:latin typeface="Arial" panose="020B0604020202020204" pitchFamily="34" charset="0"/>
                  <a:ea typeface="Batang" pitchFamily="18" charset="-127"/>
                </a:defRPr>
              </a:lvl3pPr>
              <a:lvl4pPr marL="1600200" indent="-228600">
                <a:defRPr sz="1300" b="1">
                  <a:solidFill>
                    <a:srgbClr val="164463"/>
                  </a:solidFill>
                  <a:latin typeface="Arial" panose="020B0604020202020204" pitchFamily="34" charset="0"/>
                  <a:ea typeface="Batang" pitchFamily="18" charset="-127"/>
                </a:defRPr>
              </a:lvl4pPr>
              <a:lvl5pPr marL="2057400" indent="-228600">
                <a:defRPr sz="1300" b="1">
                  <a:solidFill>
                    <a:srgbClr val="164463"/>
                  </a:solidFill>
                  <a:latin typeface="Arial" panose="020B0604020202020204" pitchFamily="34" charset="0"/>
                  <a:ea typeface="Batang" pitchFamily="18" charset="-127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300" b="1">
                  <a:solidFill>
                    <a:srgbClr val="164463"/>
                  </a:solidFill>
                  <a:latin typeface="Arial" panose="020B0604020202020204" pitchFamily="34" charset="0"/>
                  <a:ea typeface="Batang" pitchFamily="18" charset="-127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300" b="1">
                  <a:solidFill>
                    <a:srgbClr val="164463"/>
                  </a:solidFill>
                  <a:latin typeface="Arial" panose="020B0604020202020204" pitchFamily="34" charset="0"/>
                  <a:ea typeface="Batang" pitchFamily="18" charset="-127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300" b="1">
                  <a:solidFill>
                    <a:srgbClr val="164463"/>
                  </a:solidFill>
                  <a:latin typeface="Arial" panose="020B0604020202020204" pitchFamily="34" charset="0"/>
                  <a:ea typeface="Batang" pitchFamily="18" charset="-127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300" b="1">
                  <a:solidFill>
                    <a:srgbClr val="164463"/>
                  </a:solidFill>
                  <a:latin typeface="Arial" panose="020B0604020202020204" pitchFamily="34" charset="0"/>
                  <a:ea typeface="Batang" pitchFamily="18" charset="-127"/>
                </a:defRPr>
              </a:lvl9pPr>
            </a:lstStyle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Colour palette</a:t>
              </a:r>
              <a:endParaRPr kumimoji="0" lang="en-GB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036" name="Rectangle 75"/>
            <p:cNvSpPr>
              <a:spLocks noChangeArrowheads="1"/>
            </p:cNvSpPr>
            <p:nvPr/>
          </p:nvSpPr>
          <p:spPr bwMode="gray">
            <a:xfrm rot="-5400000">
              <a:off x="-713" y="2328"/>
              <a:ext cx="276" cy="254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236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236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236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37" name="Rectangle 76"/>
            <p:cNvSpPr>
              <a:spLocks noChangeArrowheads="1"/>
            </p:cNvSpPr>
            <p:nvPr/>
          </p:nvSpPr>
          <p:spPr bwMode="gray">
            <a:xfrm rot="-5400000">
              <a:off x="-713" y="1212"/>
              <a:ext cx="274" cy="2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38" name="Rectangle 77"/>
            <p:cNvSpPr>
              <a:spLocks noChangeArrowheads="1"/>
            </p:cNvSpPr>
            <p:nvPr/>
          </p:nvSpPr>
          <p:spPr bwMode="gray">
            <a:xfrm rot="-5400000">
              <a:off x="-713" y="469"/>
              <a:ext cx="274" cy="25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35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108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176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39" name="Rectangle 78"/>
            <p:cNvSpPr>
              <a:spLocks noChangeArrowheads="1"/>
            </p:cNvSpPr>
            <p:nvPr/>
          </p:nvSpPr>
          <p:spPr bwMode="gray">
            <a:xfrm rot="-5400000">
              <a:off x="-707" y="2701"/>
              <a:ext cx="275" cy="254"/>
            </a:xfrm>
            <a:prstGeom prst="rect">
              <a:avLst/>
            </a:prstGeom>
            <a:solidFill>
              <a:srgbClr val="B5CEE5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181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206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229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40" name="Rectangle 79"/>
            <p:cNvSpPr>
              <a:spLocks noChangeArrowheads="1"/>
            </p:cNvSpPr>
            <p:nvPr/>
          </p:nvSpPr>
          <p:spPr bwMode="gray">
            <a:xfrm rot="-5400000">
              <a:off x="-707" y="839"/>
              <a:ext cx="275" cy="25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151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151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151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41" name="Rectangle 80"/>
            <p:cNvSpPr>
              <a:spLocks noChangeArrowheads="1"/>
            </p:cNvSpPr>
            <p:nvPr/>
          </p:nvSpPr>
          <p:spPr bwMode="gray">
            <a:xfrm rot="-5400000">
              <a:off x="-713" y="1956"/>
              <a:ext cx="274" cy="254"/>
            </a:xfrm>
            <a:prstGeom prst="rect">
              <a:avLst/>
            </a:prstGeom>
            <a:solidFill>
              <a:srgbClr val="D60500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214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5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42" name="Rectangle 81"/>
            <p:cNvSpPr>
              <a:spLocks noChangeArrowheads="1"/>
            </p:cNvSpPr>
            <p:nvPr/>
          </p:nvSpPr>
          <p:spPr bwMode="gray">
            <a:xfrm rot="-5400000">
              <a:off x="-713" y="3072"/>
              <a:ext cx="274" cy="254"/>
            </a:xfrm>
            <a:prstGeom prst="rect">
              <a:avLst/>
            </a:prstGeom>
            <a:solidFill>
              <a:srgbClr val="4981BF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73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129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191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43" name="Rectangle 82"/>
            <p:cNvSpPr>
              <a:spLocks noChangeArrowheads="1"/>
            </p:cNvSpPr>
            <p:nvPr/>
          </p:nvSpPr>
          <p:spPr bwMode="gray">
            <a:xfrm rot="-5400000">
              <a:off x="-713" y="1584"/>
              <a:ext cx="274" cy="25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68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108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44" name="Rectangle 83"/>
            <p:cNvSpPr>
              <a:spLocks noChangeArrowheads="1"/>
            </p:cNvSpPr>
            <p:nvPr/>
          </p:nvSpPr>
          <p:spPr bwMode="gray">
            <a:xfrm rot="-5400000">
              <a:off x="-359" y="2328"/>
              <a:ext cx="276" cy="254"/>
            </a:xfrm>
            <a:prstGeom prst="rect">
              <a:avLst/>
            </a:prstGeom>
            <a:solidFill>
              <a:srgbClr val="4095DC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64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149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220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45" name="Rectangle 84"/>
            <p:cNvSpPr>
              <a:spLocks noChangeArrowheads="1"/>
            </p:cNvSpPr>
            <p:nvPr/>
          </p:nvSpPr>
          <p:spPr bwMode="gray">
            <a:xfrm rot="-5400000">
              <a:off x="-359" y="1212"/>
              <a:ext cx="274" cy="25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226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229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234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46" name="Rectangle 85"/>
            <p:cNvSpPr>
              <a:spLocks noChangeArrowheads="1"/>
            </p:cNvSpPr>
            <p:nvPr/>
          </p:nvSpPr>
          <p:spPr bwMode="gray">
            <a:xfrm rot="-5400000">
              <a:off x="-359" y="469"/>
              <a:ext cx="274" cy="25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204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221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237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47" name="Rectangle 86"/>
            <p:cNvSpPr>
              <a:spLocks noChangeArrowheads="1"/>
            </p:cNvSpPr>
            <p:nvPr/>
          </p:nvSpPr>
          <p:spPr bwMode="gray">
            <a:xfrm rot="-5400000">
              <a:off x="-353" y="2701"/>
              <a:ext cx="275" cy="254"/>
            </a:xfrm>
            <a:prstGeom prst="rect">
              <a:avLst/>
            </a:prstGeom>
            <a:solidFill>
              <a:srgbClr val="F8CDA2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248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205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162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48" name="Rectangle 87"/>
            <p:cNvSpPr>
              <a:spLocks noChangeArrowheads="1"/>
            </p:cNvSpPr>
            <p:nvPr/>
          </p:nvSpPr>
          <p:spPr bwMode="gray">
            <a:xfrm rot="-5400000">
              <a:off x="-353" y="839"/>
              <a:ext cx="275" cy="25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240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146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48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49" name="Rectangle 88"/>
            <p:cNvSpPr>
              <a:spLocks noChangeArrowheads="1"/>
            </p:cNvSpPr>
            <p:nvPr/>
          </p:nvSpPr>
          <p:spPr bwMode="gray">
            <a:xfrm rot="-5400000">
              <a:off x="-359" y="1956"/>
              <a:ext cx="274" cy="254"/>
            </a:xfrm>
            <a:prstGeom prst="rect">
              <a:avLst/>
            </a:prstGeom>
            <a:solidFill>
              <a:srgbClr val="A6AFBE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166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175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190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50" name="Rectangle 89"/>
            <p:cNvSpPr>
              <a:spLocks noChangeArrowheads="1"/>
            </p:cNvSpPr>
            <p:nvPr/>
          </p:nvSpPr>
          <p:spPr bwMode="gray">
            <a:xfrm rot="-5400000">
              <a:off x="-359" y="3072"/>
              <a:ext cx="274" cy="254"/>
            </a:xfrm>
            <a:prstGeom prst="rect">
              <a:avLst/>
            </a:prstGeom>
            <a:solidFill>
              <a:srgbClr val="E18E8B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225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142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139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51" name="Rectangle 90"/>
            <p:cNvSpPr>
              <a:spLocks noChangeArrowheads="1"/>
            </p:cNvSpPr>
            <p:nvPr/>
          </p:nvSpPr>
          <p:spPr bwMode="gray">
            <a:xfrm rot="-5400000">
              <a:off x="-359" y="1584"/>
              <a:ext cx="274" cy="254"/>
            </a:xfrm>
            <a:prstGeom prst="rect">
              <a:avLst/>
            </a:prstGeom>
            <a:solidFill>
              <a:srgbClr val="8BAED6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139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174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214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9462" name="Group 96"/>
          <p:cNvGrpSpPr/>
          <p:nvPr/>
        </p:nvGrpSpPr>
        <p:grpSpPr>
          <a:xfrm>
            <a:off x="311150" y="990600"/>
            <a:ext cx="8509000" cy="5194300"/>
            <a:chOff x="0" y="686"/>
            <a:chExt cx="6336" cy="3600"/>
          </a:xfrm>
        </p:grpSpPr>
        <p:sp>
          <p:nvSpPr>
            <p:cNvPr id="1033" name="Line 92"/>
            <p:cNvSpPr>
              <a:spLocks noChangeShapeType="1"/>
            </p:cNvSpPr>
            <p:nvPr/>
          </p:nvSpPr>
          <p:spPr bwMode="auto">
            <a:xfrm>
              <a:off x="0" y="686"/>
              <a:ext cx="6336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</a:ln>
          </p:spPr>
          <p:txBody>
            <a:bodyPr lIns="0" tIns="0" rIns="0" bIns="0"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34" name="Line 93"/>
            <p:cNvSpPr>
              <a:spLocks noChangeShapeType="1"/>
            </p:cNvSpPr>
            <p:nvPr/>
          </p:nvSpPr>
          <p:spPr bwMode="auto">
            <a:xfrm>
              <a:off x="0" y="4286"/>
              <a:ext cx="6336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</a:ln>
          </p:spPr>
          <p:txBody>
            <a:bodyPr lIns="0" tIns="0" rIns="0" bIns="0"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19463" name="Picture 30" descr="Norilsk Nickel_PBCover.bmp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0"/>
          <a:srcRect l="10497" r="10774"/>
          <a:stretch>
            <a:fillRect/>
          </a:stretch>
        </p:blipFill>
        <p:spPr>
          <a:xfrm>
            <a:off x="7943850" y="6276975"/>
            <a:ext cx="927100" cy="42545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  <p:sldLayoutId id="2147483824" r:id="rId13"/>
    <p:sldLayoutId id="2147483825" r:id="rId14"/>
  </p:sldLayoutIdLst>
  <p:hf sldNum="0" hdr="0" ftr="0" dt="0"/>
  <p:txStyles>
    <p:titleStyle>
      <a:lvl1pPr algn="l" defTabSz="903605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03605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anose="020B0604020202020204" pitchFamily="34" charset="0"/>
          <a:ea typeface="Batang" pitchFamily="18" charset="-127"/>
          <a:cs typeface="Arial" panose="020B0604020202020204" pitchFamily="34" charset="0"/>
        </a:defRPr>
      </a:lvl2pPr>
      <a:lvl3pPr algn="l" defTabSz="903605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anose="020B0604020202020204" pitchFamily="34" charset="0"/>
          <a:ea typeface="Batang" pitchFamily="18" charset="-127"/>
          <a:cs typeface="Arial" panose="020B0604020202020204" pitchFamily="34" charset="0"/>
        </a:defRPr>
      </a:lvl3pPr>
      <a:lvl4pPr algn="l" defTabSz="903605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anose="020B0604020202020204" pitchFamily="34" charset="0"/>
          <a:ea typeface="Batang" pitchFamily="18" charset="-127"/>
          <a:cs typeface="Arial" panose="020B0604020202020204" pitchFamily="34" charset="0"/>
        </a:defRPr>
      </a:lvl4pPr>
      <a:lvl5pPr algn="l" defTabSz="903605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anose="020B0604020202020204" pitchFamily="34" charset="0"/>
          <a:ea typeface="Batang" pitchFamily="18" charset="-127"/>
          <a:cs typeface="Arial" panose="020B0604020202020204" pitchFamily="34" charset="0"/>
        </a:defRPr>
      </a:lvl5pPr>
      <a:lvl6pPr marL="411480" algn="l" defTabSz="906145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anose="020B0604020202020204" pitchFamily="34" charset="0"/>
          <a:ea typeface="Batang" pitchFamily="18" charset="-127"/>
          <a:cs typeface="Arial" panose="020B0604020202020204" pitchFamily="34" charset="0"/>
        </a:defRPr>
      </a:lvl6pPr>
      <a:lvl7pPr marL="823595" algn="l" defTabSz="906145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anose="020B0604020202020204" pitchFamily="34" charset="0"/>
          <a:ea typeface="Batang" pitchFamily="18" charset="-127"/>
          <a:cs typeface="Arial" panose="020B0604020202020204" pitchFamily="34" charset="0"/>
        </a:defRPr>
      </a:lvl7pPr>
      <a:lvl8pPr marL="1235075" algn="l" defTabSz="906145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anose="020B0604020202020204" pitchFamily="34" charset="0"/>
          <a:ea typeface="Batang" pitchFamily="18" charset="-127"/>
          <a:cs typeface="Arial" panose="020B0604020202020204" pitchFamily="34" charset="0"/>
        </a:defRPr>
      </a:lvl8pPr>
      <a:lvl9pPr marL="1646555" algn="l" defTabSz="906145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anose="020B0604020202020204" pitchFamily="34" charset="0"/>
          <a:ea typeface="Batang" pitchFamily="18" charset="-127"/>
          <a:cs typeface="Arial" panose="020B0604020202020204" pitchFamily="34" charset="0"/>
        </a:defRPr>
      </a:lvl9pPr>
    </p:titleStyle>
    <p:bodyStyle>
      <a:lvl1pPr marL="304800" indent="-304800" algn="l" rtl="0" eaLnBrk="0" fontAlgn="base" hangingPunct="0">
        <a:spcBef>
          <a:spcPct val="20000"/>
        </a:spcBef>
        <a:spcAft>
          <a:spcPct val="20000"/>
        </a:spcAft>
        <a:buClr>
          <a:srgbClr val="FF0000"/>
        </a:buClr>
        <a:buFont typeface="Arial" panose="020B0604020202020204" pitchFamily="34" charset="0"/>
        <a:buChar char="•"/>
        <a:defRPr sz="1100" b="1">
          <a:solidFill>
            <a:schemeClr val="tx2"/>
          </a:solidFill>
          <a:latin typeface="+mn-lt"/>
          <a:ea typeface="+mn-ea"/>
          <a:cs typeface="+mn-cs"/>
        </a:defRPr>
      </a:lvl1pPr>
      <a:lvl2pPr marL="224155" indent="-222250" algn="l" rtl="0" eaLnBrk="0" fontAlgn="base" hangingPunct="0">
        <a:spcBef>
          <a:spcPct val="20000"/>
        </a:spcBef>
        <a:spcAft>
          <a:spcPct val="20000"/>
        </a:spcAft>
        <a:buClr>
          <a:schemeClr val="tx2"/>
        </a:buClr>
        <a:buFont typeface="Wingdings" panose="05000000000000000000" pitchFamily="2" charset="2"/>
        <a:buChar char="n"/>
        <a:defRPr sz="1100">
          <a:solidFill>
            <a:schemeClr val="tx1"/>
          </a:solidFill>
          <a:latin typeface="+mn-lt"/>
          <a:ea typeface="Arial Unicode MS" panose="020B0604020202020204" pitchFamily="34" charset="-128"/>
          <a:cs typeface="+mn-cs"/>
        </a:defRPr>
      </a:lvl2pPr>
      <a:lvl3pPr marL="473075" indent="-241300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SzPct val="150000"/>
        <a:buFont typeface="Symbol" panose="05050102010706020507" pitchFamily="18" charset="2"/>
        <a:buChar char="-"/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13105" indent="-233680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Font typeface="Symbol" panose="05050102010706020507" pitchFamily="18" charset="2"/>
        <a:buChar char="-"/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951230" indent="-234950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Font typeface="Symbol" panose="05050102010706020507" pitchFamily="18" charset="2"/>
        <a:buChar char="-"/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66520" indent="-238760" algn="l" rtl="0" eaLnBrk="1" fontAlgn="base" hangingPunct="1">
        <a:spcBef>
          <a:spcPct val="20000"/>
        </a:spcBef>
        <a:spcAft>
          <a:spcPct val="20000"/>
        </a:spcAft>
        <a:buClr>
          <a:schemeClr val="tx1"/>
        </a:buClr>
        <a:buFont typeface="Symbol" panose="05050102010706020507" pitchFamily="18" charset="2"/>
        <a:buChar char="-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78000" indent="-238760" algn="l" rtl="0" eaLnBrk="1" fontAlgn="base" hangingPunct="1">
        <a:spcBef>
          <a:spcPct val="20000"/>
        </a:spcBef>
        <a:spcAft>
          <a:spcPct val="20000"/>
        </a:spcAft>
        <a:buClr>
          <a:schemeClr val="tx1"/>
        </a:buClr>
        <a:buFont typeface="Symbol" panose="05050102010706020507" pitchFamily="18" charset="2"/>
        <a:buChar char="-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2190115" indent="-238760" algn="l" rtl="0" eaLnBrk="1" fontAlgn="base" hangingPunct="1">
        <a:spcBef>
          <a:spcPct val="20000"/>
        </a:spcBef>
        <a:spcAft>
          <a:spcPct val="20000"/>
        </a:spcAft>
        <a:buClr>
          <a:schemeClr val="tx1"/>
        </a:buClr>
        <a:buFont typeface="Symbol" panose="05050102010706020507" pitchFamily="18" charset="2"/>
        <a:buChar char="-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601595" indent="-238760" algn="l" rtl="0" eaLnBrk="1" fontAlgn="base" hangingPunct="1">
        <a:spcBef>
          <a:spcPct val="20000"/>
        </a:spcBef>
        <a:spcAft>
          <a:spcPct val="20000"/>
        </a:spcAft>
        <a:buClr>
          <a:schemeClr val="tx1"/>
        </a:buClr>
        <a:buFont typeface="Symbol" panose="05050102010706020507" pitchFamily="18" charset="2"/>
        <a:buChar char="-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235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35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3595" algn="l" defTabSz="8235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5075" algn="l" defTabSz="8235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6555" algn="l" defTabSz="8235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8035" algn="l" defTabSz="8235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70150" algn="l" defTabSz="8235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1630" algn="l" defTabSz="8235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3110" algn="l" defTabSz="8235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482" name="PAGE HEADING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311150" y="161925"/>
            <a:ext cx="8432800" cy="81438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82319" anchor="b" anchorCtr="0"/>
          <a:p>
            <a:pPr lvl="0"/>
            <a:r>
              <a:rPr lang="ru-RU" altLang="zh-TW" dirty="0"/>
              <a:t>Образец заголовка</a:t>
            </a:r>
            <a:endParaRPr lang="en-GB" altLang="zh-TW" dirty="0"/>
          </a:p>
        </p:txBody>
      </p:sp>
      <p:sp>
        <p:nvSpPr>
          <p:cNvPr id="20483" name="BODY TEXT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311150" y="1627188"/>
            <a:ext cx="8516938" cy="4292600"/>
          </a:xfrm>
          <a:prstGeom prst="rect">
            <a:avLst/>
          </a:prstGeom>
          <a:noFill/>
          <a:ln w="9525">
            <a:noFill/>
          </a:ln>
        </p:spPr>
        <p:txBody>
          <a:bodyPr lIns="0" tIns="41175" rIns="0" bIns="41175"/>
          <a:p>
            <a:pPr lvl="0"/>
            <a:r>
              <a:rPr lang="en-GB" altLang="zh-TW" dirty="0"/>
              <a:t>First level</a:t>
            </a:r>
            <a:endParaRPr lang="en-GB" altLang="zh-TW" dirty="0"/>
          </a:p>
          <a:p>
            <a:pPr lvl="1"/>
            <a:r>
              <a:rPr lang="en-GB" altLang="zh-TW" dirty="0"/>
              <a:t>Second level</a:t>
            </a:r>
            <a:endParaRPr lang="en-GB" altLang="zh-TW" dirty="0"/>
          </a:p>
          <a:p>
            <a:pPr lvl="2"/>
            <a:r>
              <a:rPr lang="en-GB" altLang="zh-TW" dirty="0"/>
              <a:t>Third level</a:t>
            </a:r>
            <a:endParaRPr lang="en-GB" altLang="zh-TW" dirty="0"/>
          </a:p>
          <a:p>
            <a:pPr lvl="3"/>
            <a:r>
              <a:rPr lang="en-GB" altLang="zh-TW" dirty="0"/>
              <a:t>Fourth level</a:t>
            </a:r>
            <a:endParaRPr lang="en-GB" altLang="zh-TW" dirty="0"/>
          </a:p>
          <a:p>
            <a:pPr lvl="4"/>
            <a:r>
              <a:rPr lang="en-GB" altLang="zh-TW" dirty="0"/>
              <a:t>Fifth level</a:t>
            </a:r>
            <a:endParaRPr lang="en-GB" altLang="zh-TW" dirty="0"/>
          </a:p>
        </p:txBody>
      </p:sp>
      <p:sp>
        <p:nvSpPr>
          <p:cNvPr id="1012749" name="PAGE NUMBER"/>
          <p:cNvSpPr>
            <a:spLocks noGrp="1" noChangeArrowheads="1"/>
          </p:cNvSpPr>
          <p:nvPr>
            <p:ph type="sldNum" sz="quarter" idx="4"/>
            <p:custDataLst>
              <p:tags r:id="rId16"/>
            </p:custDataLst>
          </p:nvPr>
        </p:nvSpPr>
        <p:spPr bwMode="black">
          <a:xfrm>
            <a:off x="4605338" y="6308725"/>
            <a:ext cx="374650" cy="3873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0" tIns="0" rIns="0" bIns="0" numCol="1" anchor="ctr" anchorCtr="0" compatLnSpc="1"/>
          <a:lstStyle>
            <a:lvl1pPr algn="r">
              <a:defRPr sz="1000">
                <a:solidFill>
                  <a:srgbClr val="14446C"/>
                </a:solidFill>
                <a:ea typeface="Arial Unicode MS" panose="020B0604020202020204" pitchFamily="34" charset="-128"/>
              </a:defRPr>
            </a:lvl1pPr>
          </a:lstStyle>
          <a:p>
            <a:pPr lvl="0" eaLnBrk="0" hangingPunct="0">
              <a:buNone/>
            </a:pPr>
            <a:r>
              <a:rPr lang="en-GB" altLang="zh-TW" dirty="0">
                <a:latin typeface="Arial" panose="020B0604020202020204" pitchFamily="34" charset="0"/>
              </a:rPr>
              <a:t> </a:t>
            </a:r>
            <a:fld id="{9A0DB2DC-4C9A-4742-B13C-FB6460FD3503}" type="slidenum">
              <a:rPr lang="en-GB" altLang="zh-TW" sz="1000" dirty="0">
                <a:solidFill>
                  <a:srgbClr val="14446C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</a:fld>
            <a:endParaRPr lang="en-GB" altLang="zh-TW" sz="1000" dirty="0">
              <a:solidFill>
                <a:srgbClr val="14446C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grpSp>
        <p:nvGrpSpPr>
          <p:cNvPr id="20485" name="Group 97"/>
          <p:cNvGrpSpPr/>
          <p:nvPr/>
        </p:nvGrpSpPr>
        <p:grpSpPr>
          <a:xfrm>
            <a:off x="-1014412" y="344488"/>
            <a:ext cx="877887" cy="4470400"/>
            <a:chOff x="-703" y="239"/>
            <a:chExt cx="608" cy="3097"/>
          </a:xfrm>
        </p:grpSpPr>
        <p:sp>
          <p:nvSpPr>
            <p:cNvPr id="1035" name="LAYOUT HEADER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-703" y="239"/>
              <a:ext cx="599" cy="137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38100"/>
            <a:lstStyle>
              <a:lvl1pPr>
                <a:defRPr sz="1300" b="1">
                  <a:solidFill>
                    <a:srgbClr val="164463"/>
                  </a:solidFill>
                  <a:latin typeface="Arial" panose="020B0604020202020204" pitchFamily="34" charset="0"/>
                  <a:ea typeface="Batang" pitchFamily="18" charset="-127"/>
                </a:defRPr>
              </a:lvl1pPr>
              <a:lvl2pPr marL="742950" indent="-285750">
                <a:defRPr sz="1300" b="1">
                  <a:solidFill>
                    <a:srgbClr val="164463"/>
                  </a:solidFill>
                  <a:latin typeface="Arial" panose="020B0604020202020204" pitchFamily="34" charset="0"/>
                  <a:ea typeface="Batang" pitchFamily="18" charset="-127"/>
                </a:defRPr>
              </a:lvl2pPr>
              <a:lvl3pPr marL="1143000" indent="-228600">
                <a:defRPr sz="1300" b="1">
                  <a:solidFill>
                    <a:srgbClr val="164463"/>
                  </a:solidFill>
                  <a:latin typeface="Arial" panose="020B0604020202020204" pitchFamily="34" charset="0"/>
                  <a:ea typeface="Batang" pitchFamily="18" charset="-127"/>
                </a:defRPr>
              </a:lvl3pPr>
              <a:lvl4pPr marL="1600200" indent="-228600">
                <a:defRPr sz="1300" b="1">
                  <a:solidFill>
                    <a:srgbClr val="164463"/>
                  </a:solidFill>
                  <a:latin typeface="Arial" panose="020B0604020202020204" pitchFamily="34" charset="0"/>
                  <a:ea typeface="Batang" pitchFamily="18" charset="-127"/>
                </a:defRPr>
              </a:lvl4pPr>
              <a:lvl5pPr marL="2057400" indent="-228600">
                <a:defRPr sz="1300" b="1">
                  <a:solidFill>
                    <a:srgbClr val="164463"/>
                  </a:solidFill>
                  <a:latin typeface="Arial" panose="020B0604020202020204" pitchFamily="34" charset="0"/>
                  <a:ea typeface="Batang" pitchFamily="18" charset="-127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300" b="1">
                  <a:solidFill>
                    <a:srgbClr val="164463"/>
                  </a:solidFill>
                  <a:latin typeface="Arial" panose="020B0604020202020204" pitchFamily="34" charset="0"/>
                  <a:ea typeface="Batang" pitchFamily="18" charset="-127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300" b="1">
                  <a:solidFill>
                    <a:srgbClr val="164463"/>
                  </a:solidFill>
                  <a:latin typeface="Arial" panose="020B0604020202020204" pitchFamily="34" charset="0"/>
                  <a:ea typeface="Batang" pitchFamily="18" charset="-127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300" b="1">
                  <a:solidFill>
                    <a:srgbClr val="164463"/>
                  </a:solidFill>
                  <a:latin typeface="Arial" panose="020B0604020202020204" pitchFamily="34" charset="0"/>
                  <a:ea typeface="Batang" pitchFamily="18" charset="-127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300" b="1">
                  <a:solidFill>
                    <a:srgbClr val="164463"/>
                  </a:solidFill>
                  <a:latin typeface="Arial" panose="020B0604020202020204" pitchFamily="34" charset="0"/>
                  <a:ea typeface="Batang" pitchFamily="18" charset="-127"/>
                </a:defRPr>
              </a:lvl9pPr>
            </a:lstStyle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Colour palette</a:t>
              </a:r>
              <a:endParaRPr kumimoji="0" lang="en-GB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036" name="Rectangle 75"/>
            <p:cNvSpPr>
              <a:spLocks noChangeArrowheads="1"/>
            </p:cNvSpPr>
            <p:nvPr/>
          </p:nvSpPr>
          <p:spPr bwMode="gray">
            <a:xfrm rot="-5400000">
              <a:off x="-713" y="2328"/>
              <a:ext cx="276" cy="254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236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236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236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</p:txBody>
        </p:sp>
        <p:sp>
          <p:nvSpPr>
            <p:cNvPr id="1037" name="Rectangle 76"/>
            <p:cNvSpPr>
              <a:spLocks noChangeArrowheads="1"/>
            </p:cNvSpPr>
            <p:nvPr/>
          </p:nvSpPr>
          <p:spPr bwMode="gray">
            <a:xfrm rot="-5400000">
              <a:off x="-713" y="1212"/>
              <a:ext cx="274" cy="2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</p:txBody>
        </p:sp>
        <p:sp>
          <p:nvSpPr>
            <p:cNvPr id="1038" name="Rectangle 77"/>
            <p:cNvSpPr>
              <a:spLocks noChangeArrowheads="1"/>
            </p:cNvSpPr>
            <p:nvPr/>
          </p:nvSpPr>
          <p:spPr bwMode="gray">
            <a:xfrm rot="-5400000">
              <a:off x="-713" y="469"/>
              <a:ext cx="274" cy="25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35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108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176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</p:txBody>
        </p:sp>
        <p:sp>
          <p:nvSpPr>
            <p:cNvPr id="1039" name="Rectangle 78"/>
            <p:cNvSpPr>
              <a:spLocks noChangeArrowheads="1"/>
            </p:cNvSpPr>
            <p:nvPr/>
          </p:nvSpPr>
          <p:spPr bwMode="gray">
            <a:xfrm rot="-5400000">
              <a:off x="-707" y="2701"/>
              <a:ext cx="275" cy="254"/>
            </a:xfrm>
            <a:prstGeom prst="rect">
              <a:avLst/>
            </a:prstGeom>
            <a:solidFill>
              <a:srgbClr val="B5CEE5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181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206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229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</p:txBody>
        </p:sp>
        <p:sp>
          <p:nvSpPr>
            <p:cNvPr id="1040" name="Rectangle 79"/>
            <p:cNvSpPr>
              <a:spLocks noChangeArrowheads="1"/>
            </p:cNvSpPr>
            <p:nvPr/>
          </p:nvSpPr>
          <p:spPr bwMode="gray">
            <a:xfrm rot="-5400000">
              <a:off x="-707" y="839"/>
              <a:ext cx="275" cy="25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151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151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151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</p:txBody>
        </p:sp>
        <p:sp>
          <p:nvSpPr>
            <p:cNvPr id="1041" name="Rectangle 80"/>
            <p:cNvSpPr>
              <a:spLocks noChangeArrowheads="1"/>
            </p:cNvSpPr>
            <p:nvPr/>
          </p:nvSpPr>
          <p:spPr bwMode="gray">
            <a:xfrm rot="-5400000">
              <a:off x="-713" y="1956"/>
              <a:ext cx="274" cy="254"/>
            </a:xfrm>
            <a:prstGeom prst="rect">
              <a:avLst/>
            </a:prstGeom>
            <a:solidFill>
              <a:srgbClr val="D60500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214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5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</p:txBody>
        </p:sp>
        <p:sp>
          <p:nvSpPr>
            <p:cNvPr id="1042" name="Rectangle 81"/>
            <p:cNvSpPr>
              <a:spLocks noChangeArrowheads="1"/>
            </p:cNvSpPr>
            <p:nvPr/>
          </p:nvSpPr>
          <p:spPr bwMode="gray">
            <a:xfrm rot="-5400000">
              <a:off x="-713" y="3072"/>
              <a:ext cx="274" cy="254"/>
            </a:xfrm>
            <a:prstGeom prst="rect">
              <a:avLst/>
            </a:prstGeom>
            <a:solidFill>
              <a:srgbClr val="4981BF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73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129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191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</p:txBody>
        </p:sp>
        <p:sp>
          <p:nvSpPr>
            <p:cNvPr id="1043" name="Rectangle 82"/>
            <p:cNvSpPr>
              <a:spLocks noChangeArrowheads="1"/>
            </p:cNvSpPr>
            <p:nvPr/>
          </p:nvSpPr>
          <p:spPr bwMode="gray">
            <a:xfrm rot="-5400000">
              <a:off x="-713" y="1584"/>
              <a:ext cx="274" cy="25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20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68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108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</p:txBody>
        </p:sp>
        <p:sp>
          <p:nvSpPr>
            <p:cNvPr id="1044" name="Rectangle 83"/>
            <p:cNvSpPr>
              <a:spLocks noChangeArrowheads="1"/>
            </p:cNvSpPr>
            <p:nvPr/>
          </p:nvSpPr>
          <p:spPr bwMode="gray">
            <a:xfrm rot="-5400000">
              <a:off x="-359" y="2328"/>
              <a:ext cx="276" cy="254"/>
            </a:xfrm>
            <a:prstGeom prst="rect">
              <a:avLst/>
            </a:prstGeom>
            <a:solidFill>
              <a:srgbClr val="4095DC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64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149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220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</p:txBody>
        </p:sp>
        <p:sp>
          <p:nvSpPr>
            <p:cNvPr id="1045" name="Rectangle 84"/>
            <p:cNvSpPr>
              <a:spLocks noChangeArrowheads="1"/>
            </p:cNvSpPr>
            <p:nvPr/>
          </p:nvSpPr>
          <p:spPr bwMode="gray">
            <a:xfrm rot="-5400000">
              <a:off x="-359" y="1212"/>
              <a:ext cx="274" cy="25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226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229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234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</p:txBody>
        </p:sp>
        <p:sp>
          <p:nvSpPr>
            <p:cNvPr id="1046" name="Rectangle 85"/>
            <p:cNvSpPr>
              <a:spLocks noChangeArrowheads="1"/>
            </p:cNvSpPr>
            <p:nvPr/>
          </p:nvSpPr>
          <p:spPr bwMode="gray">
            <a:xfrm rot="-5400000">
              <a:off x="-359" y="469"/>
              <a:ext cx="274" cy="25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204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221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237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</p:txBody>
        </p:sp>
        <p:sp>
          <p:nvSpPr>
            <p:cNvPr id="1047" name="Rectangle 86"/>
            <p:cNvSpPr>
              <a:spLocks noChangeArrowheads="1"/>
            </p:cNvSpPr>
            <p:nvPr/>
          </p:nvSpPr>
          <p:spPr bwMode="gray">
            <a:xfrm rot="-5400000">
              <a:off x="-353" y="2701"/>
              <a:ext cx="275" cy="254"/>
            </a:xfrm>
            <a:prstGeom prst="rect">
              <a:avLst/>
            </a:prstGeom>
            <a:solidFill>
              <a:srgbClr val="F8CDA2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248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205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162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</p:txBody>
        </p:sp>
        <p:sp>
          <p:nvSpPr>
            <p:cNvPr id="1048" name="Rectangle 87"/>
            <p:cNvSpPr>
              <a:spLocks noChangeArrowheads="1"/>
            </p:cNvSpPr>
            <p:nvPr/>
          </p:nvSpPr>
          <p:spPr bwMode="gray">
            <a:xfrm rot="-5400000">
              <a:off x="-353" y="839"/>
              <a:ext cx="275" cy="25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240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146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48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</p:txBody>
        </p:sp>
        <p:sp>
          <p:nvSpPr>
            <p:cNvPr id="1049" name="Rectangle 88"/>
            <p:cNvSpPr>
              <a:spLocks noChangeArrowheads="1"/>
            </p:cNvSpPr>
            <p:nvPr/>
          </p:nvSpPr>
          <p:spPr bwMode="gray">
            <a:xfrm rot="-5400000">
              <a:off x="-359" y="1956"/>
              <a:ext cx="274" cy="254"/>
            </a:xfrm>
            <a:prstGeom prst="rect">
              <a:avLst/>
            </a:prstGeom>
            <a:solidFill>
              <a:srgbClr val="A6AFBE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166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175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190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</p:txBody>
        </p:sp>
        <p:sp>
          <p:nvSpPr>
            <p:cNvPr id="1050" name="Rectangle 89"/>
            <p:cNvSpPr>
              <a:spLocks noChangeArrowheads="1"/>
            </p:cNvSpPr>
            <p:nvPr/>
          </p:nvSpPr>
          <p:spPr bwMode="gray">
            <a:xfrm rot="-5400000">
              <a:off x="-359" y="3072"/>
              <a:ext cx="274" cy="254"/>
            </a:xfrm>
            <a:prstGeom prst="rect">
              <a:avLst/>
            </a:prstGeom>
            <a:solidFill>
              <a:srgbClr val="E18E8B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225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142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139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</p:txBody>
        </p:sp>
        <p:sp>
          <p:nvSpPr>
            <p:cNvPr id="1051" name="Rectangle 90"/>
            <p:cNvSpPr>
              <a:spLocks noChangeArrowheads="1"/>
            </p:cNvSpPr>
            <p:nvPr/>
          </p:nvSpPr>
          <p:spPr bwMode="gray">
            <a:xfrm rot="-5400000">
              <a:off x="-359" y="1584"/>
              <a:ext cx="274" cy="254"/>
            </a:xfrm>
            <a:prstGeom prst="rect">
              <a:avLst/>
            </a:prstGeom>
            <a:solidFill>
              <a:srgbClr val="8BAED6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139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174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214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</p:txBody>
        </p:sp>
      </p:grpSp>
      <p:grpSp>
        <p:nvGrpSpPr>
          <p:cNvPr id="20486" name="Group 96"/>
          <p:cNvGrpSpPr/>
          <p:nvPr/>
        </p:nvGrpSpPr>
        <p:grpSpPr>
          <a:xfrm>
            <a:off x="311150" y="990600"/>
            <a:ext cx="8509000" cy="5194300"/>
            <a:chOff x="0" y="686"/>
            <a:chExt cx="6336" cy="3600"/>
          </a:xfrm>
        </p:grpSpPr>
        <p:sp>
          <p:nvSpPr>
            <p:cNvPr id="1033" name="Line 92"/>
            <p:cNvSpPr>
              <a:spLocks noChangeShapeType="1"/>
            </p:cNvSpPr>
            <p:nvPr/>
          </p:nvSpPr>
          <p:spPr bwMode="auto">
            <a:xfrm>
              <a:off x="0" y="686"/>
              <a:ext cx="6336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</a:ln>
          </p:spPr>
          <p:txBody>
            <a:bodyPr lIns="0" tIns="0" rIns="0" bIns="0"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</p:txBody>
        </p:sp>
        <p:sp>
          <p:nvSpPr>
            <p:cNvPr id="1034" name="Line 93"/>
            <p:cNvSpPr>
              <a:spLocks noChangeShapeType="1"/>
            </p:cNvSpPr>
            <p:nvPr/>
          </p:nvSpPr>
          <p:spPr bwMode="auto">
            <a:xfrm>
              <a:off x="0" y="4286"/>
              <a:ext cx="6336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</a:ln>
          </p:spPr>
          <p:txBody>
            <a:bodyPr lIns="0" tIns="0" rIns="0" bIns="0"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</p:txBody>
        </p:sp>
      </p:grpSp>
      <p:pic>
        <p:nvPicPr>
          <p:cNvPr id="20487" name="Picture 30" descr="Norilsk Nickel_PBCover.bmp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/>
          <a:srcRect l="10497" r="10774"/>
          <a:stretch>
            <a:fillRect/>
          </a:stretch>
        </p:blipFill>
        <p:spPr>
          <a:xfrm>
            <a:off x="7943850" y="6276975"/>
            <a:ext cx="927100" cy="42545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39" r:id="rId1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01700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01700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anose="020B0604020202020204" pitchFamily="34" charset="0"/>
          <a:ea typeface="Batang" pitchFamily="18" charset="-127"/>
          <a:cs typeface="Arial" panose="020B0604020202020204" pitchFamily="34" charset="0"/>
        </a:defRPr>
      </a:lvl2pPr>
      <a:lvl3pPr algn="l" defTabSz="901700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anose="020B0604020202020204" pitchFamily="34" charset="0"/>
          <a:ea typeface="Batang" pitchFamily="18" charset="-127"/>
          <a:cs typeface="Arial" panose="020B0604020202020204" pitchFamily="34" charset="0"/>
        </a:defRPr>
      </a:lvl3pPr>
      <a:lvl4pPr algn="l" defTabSz="901700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anose="020B0604020202020204" pitchFamily="34" charset="0"/>
          <a:ea typeface="Batang" pitchFamily="18" charset="-127"/>
          <a:cs typeface="Arial" panose="020B0604020202020204" pitchFamily="34" charset="0"/>
        </a:defRPr>
      </a:lvl4pPr>
      <a:lvl5pPr algn="l" defTabSz="901700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anose="020B0604020202020204" pitchFamily="34" charset="0"/>
          <a:ea typeface="Batang" pitchFamily="18" charset="-127"/>
          <a:cs typeface="Arial" panose="020B0604020202020204" pitchFamily="34" charset="0"/>
        </a:defRPr>
      </a:lvl5pPr>
      <a:lvl6pPr marL="411480" algn="l" defTabSz="906145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anose="020B0604020202020204" pitchFamily="34" charset="0"/>
          <a:ea typeface="Batang" pitchFamily="18" charset="-127"/>
          <a:cs typeface="Arial" panose="020B0604020202020204" pitchFamily="34" charset="0"/>
        </a:defRPr>
      </a:lvl6pPr>
      <a:lvl7pPr marL="822960" algn="l" defTabSz="906145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anose="020B0604020202020204" pitchFamily="34" charset="0"/>
          <a:ea typeface="Batang" pitchFamily="18" charset="-127"/>
          <a:cs typeface="Arial" panose="020B0604020202020204" pitchFamily="34" charset="0"/>
        </a:defRPr>
      </a:lvl7pPr>
      <a:lvl8pPr marL="1235075" algn="l" defTabSz="906145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anose="020B0604020202020204" pitchFamily="34" charset="0"/>
          <a:ea typeface="Batang" pitchFamily="18" charset="-127"/>
          <a:cs typeface="Arial" panose="020B0604020202020204" pitchFamily="34" charset="0"/>
        </a:defRPr>
      </a:lvl8pPr>
      <a:lvl9pPr marL="1646555" algn="l" defTabSz="906145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anose="020B0604020202020204" pitchFamily="34" charset="0"/>
          <a:ea typeface="Batang" pitchFamily="18" charset="-127"/>
          <a:cs typeface="Arial" panose="020B0604020202020204" pitchFamily="34" charset="0"/>
        </a:defRPr>
      </a:lvl9pPr>
    </p:titleStyle>
    <p:bodyStyle>
      <a:lvl1pPr marL="304800" indent="-304800" algn="l" rtl="0" eaLnBrk="0" fontAlgn="base" hangingPunct="0">
        <a:spcBef>
          <a:spcPct val="20000"/>
        </a:spcBef>
        <a:spcAft>
          <a:spcPct val="20000"/>
        </a:spcAft>
        <a:buClr>
          <a:srgbClr val="FF0000"/>
        </a:buClr>
        <a:buFont typeface="Arial" panose="020B0604020202020204" pitchFamily="34" charset="0"/>
        <a:buChar char="•"/>
        <a:defRPr sz="1100" b="1">
          <a:solidFill>
            <a:schemeClr val="tx2"/>
          </a:solidFill>
          <a:latin typeface="+mn-lt"/>
          <a:ea typeface="+mn-ea"/>
          <a:cs typeface="+mn-cs"/>
        </a:defRPr>
      </a:lvl1pPr>
      <a:lvl2pPr marL="224155" indent="-222250" algn="l" rtl="0" eaLnBrk="0" fontAlgn="base" hangingPunct="0">
        <a:spcBef>
          <a:spcPct val="20000"/>
        </a:spcBef>
        <a:spcAft>
          <a:spcPct val="20000"/>
        </a:spcAft>
        <a:buClr>
          <a:schemeClr val="tx2"/>
        </a:buClr>
        <a:buFont typeface="Wingdings" panose="05000000000000000000" pitchFamily="2" charset="2"/>
        <a:buChar char="n"/>
        <a:defRPr sz="1100">
          <a:solidFill>
            <a:schemeClr val="tx1"/>
          </a:solidFill>
          <a:latin typeface="+mn-lt"/>
          <a:ea typeface="Arial Unicode MS" panose="020B0604020202020204" pitchFamily="34" charset="-128"/>
          <a:cs typeface="+mn-cs"/>
        </a:defRPr>
      </a:lvl2pPr>
      <a:lvl3pPr marL="473075" indent="-241300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SzPct val="150000"/>
        <a:buFont typeface="Symbol" panose="05050102010706020507" pitchFamily="18" charset="2"/>
        <a:buChar char="-"/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13105" indent="-233680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Font typeface="Symbol" panose="05050102010706020507" pitchFamily="18" charset="2"/>
        <a:buChar char="-"/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951230" indent="-234950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Font typeface="Symbol" panose="05050102010706020507" pitchFamily="18" charset="2"/>
        <a:buChar char="-"/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66520" indent="-238760" algn="l" rtl="0" eaLnBrk="1" fontAlgn="base" hangingPunct="1">
        <a:spcBef>
          <a:spcPct val="20000"/>
        </a:spcBef>
        <a:spcAft>
          <a:spcPct val="20000"/>
        </a:spcAft>
        <a:buClr>
          <a:schemeClr val="tx1"/>
        </a:buClr>
        <a:buFont typeface="Symbol" panose="05050102010706020507" pitchFamily="18" charset="2"/>
        <a:buChar char="-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78000" indent="-238760" algn="l" rtl="0" eaLnBrk="1" fontAlgn="base" hangingPunct="1">
        <a:spcBef>
          <a:spcPct val="20000"/>
        </a:spcBef>
        <a:spcAft>
          <a:spcPct val="20000"/>
        </a:spcAft>
        <a:buClr>
          <a:schemeClr val="tx1"/>
        </a:buClr>
        <a:buFont typeface="Symbol" panose="05050102010706020507" pitchFamily="18" charset="2"/>
        <a:buChar char="-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2189480" indent="-238760" algn="l" rtl="0" eaLnBrk="1" fontAlgn="base" hangingPunct="1">
        <a:spcBef>
          <a:spcPct val="20000"/>
        </a:spcBef>
        <a:spcAft>
          <a:spcPct val="20000"/>
        </a:spcAft>
        <a:buClr>
          <a:schemeClr val="tx1"/>
        </a:buClr>
        <a:buFont typeface="Symbol" panose="05050102010706020507" pitchFamily="18" charset="2"/>
        <a:buChar char="-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600960" indent="-238760" algn="l" rtl="0" eaLnBrk="1" fontAlgn="base" hangingPunct="1">
        <a:spcBef>
          <a:spcPct val="20000"/>
        </a:spcBef>
        <a:spcAft>
          <a:spcPct val="20000"/>
        </a:spcAft>
        <a:buClr>
          <a:schemeClr val="tx1"/>
        </a:buClr>
        <a:buFont typeface="Symbol" panose="05050102010706020507" pitchFamily="18" charset="2"/>
        <a:buChar char="-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5075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6555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8035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9515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163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311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1506" name="PAGE HEADING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311150" y="161925"/>
            <a:ext cx="8432800" cy="81438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82311" anchor="b" anchorCtr="0"/>
          <a:p>
            <a:pPr lvl="0"/>
            <a:r>
              <a:rPr lang="ru-RU" altLang="zh-TW" dirty="0"/>
              <a:t>Образец заголовка</a:t>
            </a:r>
            <a:endParaRPr lang="en-GB" altLang="zh-TW" dirty="0"/>
          </a:p>
        </p:txBody>
      </p:sp>
      <p:sp>
        <p:nvSpPr>
          <p:cNvPr id="21507" name="BODY TEXT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311150" y="1627188"/>
            <a:ext cx="8516938" cy="4292600"/>
          </a:xfrm>
          <a:prstGeom prst="rect">
            <a:avLst/>
          </a:prstGeom>
          <a:noFill/>
          <a:ln w="9525">
            <a:noFill/>
          </a:ln>
        </p:spPr>
        <p:txBody>
          <a:bodyPr lIns="0" tIns="41171" rIns="0" bIns="41171"/>
          <a:p>
            <a:pPr lvl="0"/>
            <a:r>
              <a:rPr lang="en-GB" altLang="zh-TW" dirty="0"/>
              <a:t>First level</a:t>
            </a:r>
            <a:endParaRPr lang="en-GB" altLang="zh-TW" dirty="0"/>
          </a:p>
          <a:p>
            <a:pPr lvl="1"/>
            <a:r>
              <a:rPr lang="en-GB" altLang="zh-TW" dirty="0"/>
              <a:t>Second level</a:t>
            </a:r>
            <a:endParaRPr lang="en-GB" altLang="zh-TW" dirty="0"/>
          </a:p>
          <a:p>
            <a:pPr lvl="2"/>
            <a:r>
              <a:rPr lang="en-GB" altLang="zh-TW" dirty="0"/>
              <a:t>Third level</a:t>
            </a:r>
            <a:endParaRPr lang="en-GB" altLang="zh-TW" dirty="0"/>
          </a:p>
          <a:p>
            <a:pPr lvl="3"/>
            <a:r>
              <a:rPr lang="en-GB" altLang="zh-TW" dirty="0"/>
              <a:t>Fourth level</a:t>
            </a:r>
            <a:endParaRPr lang="en-GB" altLang="zh-TW" dirty="0"/>
          </a:p>
          <a:p>
            <a:pPr lvl="4"/>
            <a:r>
              <a:rPr lang="en-GB" altLang="zh-TW" dirty="0"/>
              <a:t>Fifth level</a:t>
            </a:r>
            <a:endParaRPr lang="en-GB" altLang="zh-TW" dirty="0"/>
          </a:p>
        </p:txBody>
      </p:sp>
      <p:sp>
        <p:nvSpPr>
          <p:cNvPr id="1012749" name="PAGE NUMBER"/>
          <p:cNvSpPr>
            <a:spLocks noGrp="1" noChangeArrowheads="1"/>
          </p:cNvSpPr>
          <p:nvPr>
            <p:ph type="sldNum" sz="quarter" idx="4"/>
            <p:custDataLst>
              <p:tags r:id="rId16"/>
            </p:custDataLst>
          </p:nvPr>
        </p:nvSpPr>
        <p:spPr bwMode="black">
          <a:xfrm>
            <a:off x="4605338" y="6308725"/>
            <a:ext cx="374650" cy="3873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0" tIns="0" rIns="0" bIns="0" numCol="1" anchor="ctr" anchorCtr="0" compatLnSpc="1"/>
          <a:lstStyle>
            <a:lvl1pPr algn="r">
              <a:defRPr sz="1000">
                <a:solidFill>
                  <a:srgbClr val="14446C"/>
                </a:solidFill>
                <a:ea typeface="Arial Unicode MS" panose="020B0604020202020204" pitchFamily="34" charset="-128"/>
              </a:defRPr>
            </a:lvl1pPr>
          </a:lstStyle>
          <a:p>
            <a:pPr lvl="0" eaLnBrk="0" hangingPunct="0">
              <a:buNone/>
            </a:pPr>
            <a:r>
              <a:rPr lang="en-GB" altLang="zh-TW" dirty="0">
                <a:latin typeface="Arial" panose="020B0604020202020204" pitchFamily="34" charset="0"/>
              </a:rPr>
              <a:t> </a:t>
            </a:r>
            <a:fld id="{9A0DB2DC-4C9A-4742-B13C-FB6460FD3503}" type="slidenum">
              <a:rPr lang="en-GB" altLang="zh-TW" sz="1000" dirty="0">
                <a:solidFill>
                  <a:srgbClr val="14446C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</a:fld>
            <a:endParaRPr lang="en-GB" altLang="zh-TW" sz="1000" dirty="0">
              <a:solidFill>
                <a:srgbClr val="14446C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grpSp>
        <p:nvGrpSpPr>
          <p:cNvPr id="21509" name="Group 97"/>
          <p:cNvGrpSpPr/>
          <p:nvPr/>
        </p:nvGrpSpPr>
        <p:grpSpPr>
          <a:xfrm>
            <a:off x="-1014412" y="344488"/>
            <a:ext cx="877887" cy="4470400"/>
            <a:chOff x="-703" y="239"/>
            <a:chExt cx="608" cy="3097"/>
          </a:xfrm>
        </p:grpSpPr>
        <p:sp>
          <p:nvSpPr>
            <p:cNvPr id="1035" name="LAYOUT HEADER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-703" y="239"/>
              <a:ext cx="599" cy="137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38100"/>
            <a:lstStyle>
              <a:lvl1pPr>
                <a:defRPr sz="1300" b="1">
                  <a:solidFill>
                    <a:srgbClr val="164463"/>
                  </a:solidFill>
                  <a:latin typeface="Arial" panose="020B0604020202020204" pitchFamily="34" charset="0"/>
                  <a:ea typeface="Batang" pitchFamily="18" charset="-127"/>
                </a:defRPr>
              </a:lvl1pPr>
              <a:lvl2pPr marL="742950" indent="-285750">
                <a:defRPr sz="1300" b="1">
                  <a:solidFill>
                    <a:srgbClr val="164463"/>
                  </a:solidFill>
                  <a:latin typeface="Arial" panose="020B0604020202020204" pitchFamily="34" charset="0"/>
                  <a:ea typeface="Batang" pitchFamily="18" charset="-127"/>
                </a:defRPr>
              </a:lvl2pPr>
              <a:lvl3pPr marL="1143000" indent="-228600">
                <a:defRPr sz="1300" b="1">
                  <a:solidFill>
                    <a:srgbClr val="164463"/>
                  </a:solidFill>
                  <a:latin typeface="Arial" panose="020B0604020202020204" pitchFamily="34" charset="0"/>
                  <a:ea typeface="Batang" pitchFamily="18" charset="-127"/>
                </a:defRPr>
              </a:lvl3pPr>
              <a:lvl4pPr marL="1600200" indent="-228600">
                <a:defRPr sz="1300" b="1">
                  <a:solidFill>
                    <a:srgbClr val="164463"/>
                  </a:solidFill>
                  <a:latin typeface="Arial" panose="020B0604020202020204" pitchFamily="34" charset="0"/>
                  <a:ea typeface="Batang" pitchFamily="18" charset="-127"/>
                </a:defRPr>
              </a:lvl4pPr>
              <a:lvl5pPr marL="2057400" indent="-228600">
                <a:defRPr sz="1300" b="1">
                  <a:solidFill>
                    <a:srgbClr val="164463"/>
                  </a:solidFill>
                  <a:latin typeface="Arial" panose="020B0604020202020204" pitchFamily="34" charset="0"/>
                  <a:ea typeface="Batang" pitchFamily="18" charset="-127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300" b="1">
                  <a:solidFill>
                    <a:srgbClr val="164463"/>
                  </a:solidFill>
                  <a:latin typeface="Arial" panose="020B0604020202020204" pitchFamily="34" charset="0"/>
                  <a:ea typeface="Batang" pitchFamily="18" charset="-127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300" b="1">
                  <a:solidFill>
                    <a:srgbClr val="164463"/>
                  </a:solidFill>
                  <a:latin typeface="Arial" panose="020B0604020202020204" pitchFamily="34" charset="0"/>
                  <a:ea typeface="Batang" pitchFamily="18" charset="-127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300" b="1">
                  <a:solidFill>
                    <a:srgbClr val="164463"/>
                  </a:solidFill>
                  <a:latin typeface="Arial" panose="020B0604020202020204" pitchFamily="34" charset="0"/>
                  <a:ea typeface="Batang" pitchFamily="18" charset="-127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300" b="1">
                  <a:solidFill>
                    <a:srgbClr val="164463"/>
                  </a:solidFill>
                  <a:latin typeface="Arial" panose="020B0604020202020204" pitchFamily="34" charset="0"/>
                  <a:ea typeface="Batang" pitchFamily="18" charset="-127"/>
                </a:defRPr>
              </a:lvl9pPr>
            </a:lstStyle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Colour palette</a:t>
              </a:r>
              <a:endParaRPr kumimoji="0" lang="en-GB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036" name="Rectangle 75"/>
            <p:cNvSpPr>
              <a:spLocks noChangeArrowheads="1"/>
            </p:cNvSpPr>
            <p:nvPr/>
          </p:nvSpPr>
          <p:spPr bwMode="gray">
            <a:xfrm rot="-5400000">
              <a:off x="-713" y="2328"/>
              <a:ext cx="276" cy="254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236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236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236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</p:txBody>
        </p:sp>
        <p:sp>
          <p:nvSpPr>
            <p:cNvPr id="1037" name="Rectangle 76"/>
            <p:cNvSpPr>
              <a:spLocks noChangeArrowheads="1"/>
            </p:cNvSpPr>
            <p:nvPr/>
          </p:nvSpPr>
          <p:spPr bwMode="gray">
            <a:xfrm rot="-5400000">
              <a:off x="-713" y="1212"/>
              <a:ext cx="274" cy="2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</p:txBody>
        </p:sp>
        <p:sp>
          <p:nvSpPr>
            <p:cNvPr id="1038" name="Rectangle 77"/>
            <p:cNvSpPr>
              <a:spLocks noChangeArrowheads="1"/>
            </p:cNvSpPr>
            <p:nvPr/>
          </p:nvSpPr>
          <p:spPr bwMode="gray">
            <a:xfrm rot="-5400000">
              <a:off x="-713" y="469"/>
              <a:ext cx="274" cy="25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35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108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176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</p:txBody>
        </p:sp>
        <p:sp>
          <p:nvSpPr>
            <p:cNvPr id="1039" name="Rectangle 78"/>
            <p:cNvSpPr>
              <a:spLocks noChangeArrowheads="1"/>
            </p:cNvSpPr>
            <p:nvPr/>
          </p:nvSpPr>
          <p:spPr bwMode="gray">
            <a:xfrm rot="-5400000">
              <a:off x="-707" y="2701"/>
              <a:ext cx="275" cy="254"/>
            </a:xfrm>
            <a:prstGeom prst="rect">
              <a:avLst/>
            </a:prstGeom>
            <a:solidFill>
              <a:srgbClr val="B5CEE5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181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206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229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</p:txBody>
        </p:sp>
        <p:sp>
          <p:nvSpPr>
            <p:cNvPr id="1040" name="Rectangle 79"/>
            <p:cNvSpPr>
              <a:spLocks noChangeArrowheads="1"/>
            </p:cNvSpPr>
            <p:nvPr/>
          </p:nvSpPr>
          <p:spPr bwMode="gray">
            <a:xfrm rot="-5400000">
              <a:off x="-707" y="839"/>
              <a:ext cx="275" cy="25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151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151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151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</p:txBody>
        </p:sp>
        <p:sp>
          <p:nvSpPr>
            <p:cNvPr id="1041" name="Rectangle 80"/>
            <p:cNvSpPr>
              <a:spLocks noChangeArrowheads="1"/>
            </p:cNvSpPr>
            <p:nvPr/>
          </p:nvSpPr>
          <p:spPr bwMode="gray">
            <a:xfrm rot="-5400000">
              <a:off x="-713" y="1956"/>
              <a:ext cx="274" cy="254"/>
            </a:xfrm>
            <a:prstGeom prst="rect">
              <a:avLst/>
            </a:prstGeom>
            <a:solidFill>
              <a:srgbClr val="D60500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214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5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</p:txBody>
        </p:sp>
        <p:sp>
          <p:nvSpPr>
            <p:cNvPr id="1042" name="Rectangle 81"/>
            <p:cNvSpPr>
              <a:spLocks noChangeArrowheads="1"/>
            </p:cNvSpPr>
            <p:nvPr/>
          </p:nvSpPr>
          <p:spPr bwMode="gray">
            <a:xfrm rot="-5400000">
              <a:off x="-713" y="3072"/>
              <a:ext cx="274" cy="254"/>
            </a:xfrm>
            <a:prstGeom prst="rect">
              <a:avLst/>
            </a:prstGeom>
            <a:solidFill>
              <a:srgbClr val="4981BF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73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129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191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</p:txBody>
        </p:sp>
        <p:sp>
          <p:nvSpPr>
            <p:cNvPr id="1043" name="Rectangle 82"/>
            <p:cNvSpPr>
              <a:spLocks noChangeArrowheads="1"/>
            </p:cNvSpPr>
            <p:nvPr/>
          </p:nvSpPr>
          <p:spPr bwMode="gray">
            <a:xfrm rot="-5400000">
              <a:off x="-713" y="1584"/>
              <a:ext cx="274" cy="25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20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68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108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</p:txBody>
        </p:sp>
        <p:sp>
          <p:nvSpPr>
            <p:cNvPr id="1044" name="Rectangle 83"/>
            <p:cNvSpPr>
              <a:spLocks noChangeArrowheads="1"/>
            </p:cNvSpPr>
            <p:nvPr/>
          </p:nvSpPr>
          <p:spPr bwMode="gray">
            <a:xfrm rot="-5400000">
              <a:off x="-359" y="2328"/>
              <a:ext cx="276" cy="254"/>
            </a:xfrm>
            <a:prstGeom prst="rect">
              <a:avLst/>
            </a:prstGeom>
            <a:solidFill>
              <a:srgbClr val="4095DC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64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149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220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</p:txBody>
        </p:sp>
        <p:sp>
          <p:nvSpPr>
            <p:cNvPr id="1045" name="Rectangle 84"/>
            <p:cNvSpPr>
              <a:spLocks noChangeArrowheads="1"/>
            </p:cNvSpPr>
            <p:nvPr/>
          </p:nvSpPr>
          <p:spPr bwMode="gray">
            <a:xfrm rot="-5400000">
              <a:off x="-359" y="1212"/>
              <a:ext cx="274" cy="25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226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229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234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</p:txBody>
        </p:sp>
        <p:sp>
          <p:nvSpPr>
            <p:cNvPr id="1046" name="Rectangle 85"/>
            <p:cNvSpPr>
              <a:spLocks noChangeArrowheads="1"/>
            </p:cNvSpPr>
            <p:nvPr/>
          </p:nvSpPr>
          <p:spPr bwMode="gray">
            <a:xfrm rot="-5400000">
              <a:off x="-359" y="469"/>
              <a:ext cx="274" cy="25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204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221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237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</p:txBody>
        </p:sp>
        <p:sp>
          <p:nvSpPr>
            <p:cNvPr id="1047" name="Rectangle 86"/>
            <p:cNvSpPr>
              <a:spLocks noChangeArrowheads="1"/>
            </p:cNvSpPr>
            <p:nvPr/>
          </p:nvSpPr>
          <p:spPr bwMode="gray">
            <a:xfrm rot="-5400000">
              <a:off x="-353" y="2701"/>
              <a:ext cx="275" cy="254"/>
            </a:xfrm>
            <a:prstGeom prst="rect">
              <a:avLst/>
            </a:prstGeom>
            <a:solidFill>
              <a:srgbClr val="F8CDA2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248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205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162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</p:txBody>
        </p:sp>
        <p:sp>
          <p:nvSpPr>
            <p:cNvPr id="1048" name="Rectangle 87"/>
            <p:cNvSpPr>
              <a:spLocks noChangeArrowheads="1"/>
            </p:cNvSpPr>
            <p:nvPr/>
          </p:nvSpPr>
          <p:spPr bwMode="gray">
            <a:xfrm rot="-5400000">
              <a:off x="-353" y="839"/>
              <a:ext cx="275" cy="25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240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146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48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</p:txBody>
        </p:sp>
        <p:sp>
          <p:nvSpPr>
            <p:cNvPr id="1049" name="Rectangle 88"/>
            <p:cNvSpPr>
              <a:spLocks noChangeArrowheads="1"/>
            </p:cNvSpPr>
            <p:nvPr/>
          </p:nvSpPr>
          <p:spPr bwMode="gray">
            <a:xfrm rot="-5400000">
              <a:off x="-359" y="1956"/>
              <a:ext cx="274" cy="254"/>
            </a:xfrm>
            <a:prstGeom prst="rect">
              <a:avLst/>
            </a:prstGeom>
            <a:solidFill>
              <a:srgbClr val="A6AFBE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166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175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190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</p:txBody>
        </p:sp>
        <p:sp>
          <p:nvSpPr>
            <p:cNvPr id="1050" name="Rectangle 89"/>
            <p:cNvSpPr>
              <a:spLocks noChangeArrowheads="1"/>
            </p:cNvSpPr>
            <p:nvPr/>
          </p:nvSpPr>
          <p:spPr bwMode="gray">
            <a:xfrm rot="-5400000">
              <a:off x="-359" y="3072"/>
              <a:ext cx="274" cy="254"/>
            </a:xfrm>
            <a:prstGeom prst="rect">
              <a:avLst/>
            </a:prstGeom>
            <a:solidFill>
              <a:srgbClr val="E18E8B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225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142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139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</p:txBody>
        </p:sp>
        <p:sp>
          <p:nvSpPr>
            <p:cNvPr id="1051" name="Rectangle 90"/>
            <p:cNvSpPr>
              <a:spLocks noChangeArrowheads="1"/>
            </p:cNvSpPr>
            <p:nvPr/>
          </p:nvSpPr>
          <p:spPr bwMode="gray">
            <a:xfrm rot="-5400000">
              <a:off x="-359" y="1584"/>
              <a:ext cx="274" cy="254"/>
            </a:xfrm>
            <a:prstGeom prst="rect">
              <a:avLst/>
            </a:prstGeom>
            <a:solidFill>
              <a:srgbClr val="8BAED6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139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174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214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</p:txBody>
        </p:sp>
      </p:grpSp>
      <p:grpSp>
        <p:nvGrpSpPr>
          <p:cNvPr id="21510" name="Group 96"/>
          <p:cNvGrpSpPr/>
          <p:nvPr/>
        </p:nvGrpSpPr>
        <p:grpSpPr>
          <a:xfrm>
            <a:off x="311150" y="990600"/>
            <a:ext cx="8509000" cy="5194300"/>
            <a:chOff x="0" y="686"/>
            <a:chExt cx="6336" cy="3600"/>
          </a:xfrm>
        </p:grpSpPr>
        <p:sp>
          <p:nvSpPr>
            <p:cNvPr id="1033" name="Line 92"/>
            <p:cNvSpPr>
              <a:spLocks noChangeShapeType="1"/>
            </p:cNvSpPr>
            <p:nvPr/>
          </p:nvSpPr>
          <p:spPr bwMode="auto">
            <a:xfrm>
              <a:off x="0" y="686"/>
              <a:ext cx="6336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</a:ln>
          </p:spPr>
          <p:txBody>
            <a:bodyPr lIns="0" tIns="0" rIns="0" bIns="0"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</p:txBody>
        </p:sp>
        <p:sp>
          <p:nvSpPr>
            <p:cNvPr id="1034" name="Line 93"/>
            <p:cNvSpPr>
              <a:spLocks noChangeShapeType="1"/>
            </p:cNvSpPr>
            <p:nvPr/>
          </p:nvSpPr>
          <p:spPr bwMode="auto">
            <a:xfrm>
              <a:off x="0" y="4286"/>
              <a:ext cx="6336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</a:ln>
          </p:spPr>
          <p:txBody>
            <a:bodyPr lIns="0" tIns="0" rIns="0" bIns="0"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</p:txBody>
        </p:sp>
      </p:grpSp>
      <p:pic>
        <p:nvPicPr>
          <p:cNvPr id="21511" name="Picture 30" descr="Norilsk Nickel_PBCover.bmp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/>
          <a:srcRect l="10497" r="10774"/>
          <a:stretch>
            <a:fillRect/>
          </a:stretch>
        </p:blipFill>
        <p:spPr>
          <a:xfrm>
            <a:off x="7943850" y="6276975"/>
            <a:ext cx="927100" cy="42545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01700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01700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anose="020B0604020202020204" pitchFamily="34" charset="0"/>
          <a:ea typeface="Batang" pitchFamily="18" charset="-127"/>
          <a:cs typeface="Arial" panose="020B0604020202020204" pitchFamily="34" charset="0"/>
        </a:defRPr>
      </a:lvl2pPr>
      <a:lvl3pPr algn="l" defTabSz="901700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anose="020B0604020202020204" pitchFamily="34" charset="0"/>
          <a:ea typeface="Batang" pitchFamily="18" charset="-127"/>
          <a:cs typeface="Arial" panose="020B0604020202020204" pitchFamily="34" charset="0"/>
        </a:defRPr>
      </a:lvl3pPr>
      <a:lvl4pPr algn="l" defTabSz="901700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anose="020B0604020202020204" pitchFamily="34" charset="0"/>
          <a:ea typeface="Batang" pitchFamily="18" charset="-127"/>
          <a:cs typeface="Arial" panose="020B0604020202020204" pitchFamily="34" charset="0"/>
        </a:defRPr>
      </a:lvl4pPr>
      <a:lvl5pPr algn="l" defTabSz="901700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anose="020B0604020202020204" pitchFamily="34" charset="0"/>
          <a:ea typeface="Batang" pitchFamily="18" charset="-127"/>
          <a:cs typeface="Arial" panose="020B0604020202020204" pitchFamily="34" charset="0"/>
        </a:defRPr>
      </a:lvl5pPr>
      <a:lvl6pPr marL="411480" algn="l" defTabSz="906145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anose="020B0604020202020204" pitchFamily="34" charset="0"/>
          <a:ea typeface="Batang" pitchFamily="18" charset="-127"/>
          <a:cs typeface="Arial" panose="020B0604020202020204" pitchFamily="34" charset="0"/>
        </a:defRPr>
      </a:lvl6pPr>
      <a:lvl7pPr marL="822960" algn="l" defTabSz="906145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anose="020B0604020202020204" pitchFamily="34" charset="0"/>
          <a:ea typeface="Batang" pitchFamily="18" charset="-127"/>
          <a:cs typeface="Arial" panose="020B0604020202020204" pitchFamily="34" charset="0"/>
        </a:defRPr>
      </a:lvl7pPr>
      <a:lvl8pPr marL="1234440" algn="l" defTabSz="906145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anose="020B0604020202020204" pitchFamily="34" charset="0"/>
          <a:ea typeface="Batang" pitchFamily="18" charset="-127"/>
          <a:cs typeface="Arial" panose="020B0604020202020204" pitchFamily="34" charset="0"/>
        </a:defRPr>
      </a:lvl8pPr>
      <a:lvl9pPr marL="1646555" algn="l" defTabSz="906145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anose="020B0604020202020204" pitchFamily="34" charset="0"/>
          <a:ea typeface="Batang" pitchFamily="18" charset="-127"/>
          <a:cs typeface="Arial" panose="020B0604020202020204" pitchFamily="34" charset="0"/>
        </a:defRPr>
      </a:lvl9pPr>
    </p:titleStyle>
    <p:bodyStyle>
      <a:lvl1pPr marL="304800" indent="-304800" algn="l" rtl="0" eaLnBrk="0" fontAlgn="base" hangingPunct="0">
        <a:spcBef>
          <a:spcPct val="20000"/>
        </a:spcBef>
        <a:spcAft>
          <a:spcPct val="20000"/>
        </a:spcAft>
        <a:buClr>
          <a:srgbClr val="FF0000"/>
        </a:buClr>
        <a:buFont typeface="Arial" panose="020B0604020202020204" pitchFamily="34" charset="0"/>
        <a:buChar char="•"/>
        <a:defRPr sz="1100" b="1">
          <a:solidFill>
            <a:schemeClr val="tx2"/>
          </a:solidFill>
          <a:latin typeface="+mn-lt"/>
          <a:ea typeface="+mn-ea"/>
          <a:cs typeface="+mn-cs"/>
        </a:defRPr>
      </a:lvl1pPr>
      <a:lvl2pPr marL="224155" indent="-222250" algn="l" rtl="0" eaLnBrk="0" fontAlgn="base" hangingPunct="0">
        <a:spcBef>
          <a:spcPct val="20000"/>
        </a:spcBef>
        <a:spcAft>
          <a:spcPct val="20000"/>
        </a:spcAft>
        <a:buClr>
          <a:schemeClr val="tx2"/>
        </a:buClr>
        <a:buFont typeface="Wingdings" panose="05000000000000000000" pitchFamily="2" charset="2"/>
        <a:buChar char="n"/>
        <a:defRPr sz="1100">
          <a:solidFill>
            <a:schemeClr val="tx1"/>
          </a:solidFill>
          <a:latin typeface="+mn-lt"/>
          <a:ea typeface="Arial Unicode MS" panose="020B0604020202020204" pitchFamily="34" charset="-128"/>
          <a:cs typeface="+mn-cs"/>
        </a:defRPr>
      </a:lvl2pPr>
      <a:lvl3pPr marL="473075" indent="-241300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SzPct val="150000"/>
        <a:buFont typeface="Symbol" panose="05050102010706020507" pitchFamily="18" charset="2"/>
        <a:buChar char="-"/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11200" indent="-233680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Font typeface="Symbol" panose="05050102010706020507" pitchFamily="18" charset="2"/>
        <a:buChar char="-"/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951230" indent="-234950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Font typeface="Symbol" panose="05050102010706020507" pitchFamily="18" charset="2"/>
        <a:buChar char="-"/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66520" indent="-238760" algn="l" rtl="0" eaLnBrk="1" fontAlgn="base" hangingPunct="1">
        <a:spcBef>
          <a:spcPct val="20000"/>
        </a:spcBef>
        <a:spcAft>
          <a:spcPct val="20000"/>
        </a:spcAft>
        <a:buClr>
          <a:schemeClr val="tx1"/>
        </a:buClr>
        <a:buFont typeface="Symbol" panose="05050102010706020507" pitchFamily="18" charset="2"/>
        <a:buChar char="-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78000" indent="-238760" algn="l" rtl="0" eaLnBrk="1" fontAlgn="base" hangingPunct="1">
        <a:spcBef>
          <a:spcPct val="20000"/>
        </a:spcBef>
        <a:spcAft>
          <a:spcPct val="20000"/>
        </a:spcAft>
        <a:buClr>
          <a:schemeClr val="tx1"/>
        </a:buClr>
        <a:buFont typeface="Symbol" panose="05050102010706020507" pitchFamily="18" charset="2"/>
        <a:buChar char="-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2189480" indent="-238760" algn="l" rtl="0" eaLnBrk="1" fontAlgn="base" hangingPunct="1">
        <a:spcBef>
          <a:spcPct val="20000"/>
        </a:spcBef>
        <a:spcAft>
          <a:spcPct val="20000"/>
        </a:spcAft>
        <a:buClr>
          <a:schemeClr val="tx1"/>
        </a:buClr>
        <a:buFont typeface="Symbol" panose="05050102010706020507" pitchFamily="18" charset="2"/>
        <a:buChar char="-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600960" indent="-238760" algn="l" rtl="0" eaLnBrk="1" fontAlgn="base" hangingPunct="1">
        <a:spcBef>
          <a:spcPct val="20000"/>
        </a:spcBef>
        <a:spcAft>
          <a:spcPct val="20000"/>
        </a:spcAft>
        <a:buClr>
          <a:schemeClr val="tx1"/>
        </a:buClr>
        <a:buFont typeface="Symbol" panose="05050102010706020507" pitchFamily="18" charset="2"/>
        <a:buChar char="-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6555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8035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9515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0995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2475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8" name="Picture 2" descr="подложка для презентации - обычные слайды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4762" y="0"/>
            <a:ext cx="915352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9" name="Rectangle 3"/>
          <p:cNvSpPr>
            <a:spLocks noGrp="1"/>
          </p:cNvSpPr>
          <p:nvPr>
            <p:ph type="body" idx="1"/>
          </p:nvPr>
        </p:nvSpPr>
        <p:spPr>
          <a:xfrm>
            <a:off x="228600" y="1371600"/>
            <a:ext cx="8458200" cy="4724400"/>
          </a:xfrm>
          <a:prstGeom prst="rect">
            <a:avLst/>
          </a:prstGeom>
          <a:noFill/>
          <a:ln w="9525">
            <a:noFill/>
          </a:ln>
        </p:spPr>
        <p:txBody>
          <a:bodyPr lIns="91355" tIns="45679" rIns="91355" bIns="45679"/>
          <a:p>
            <a:pPr lvl="0"/>
            <a:endParaRPr lang="en-US" altLang="x-none" dirty="0"/>
          </a:p>
          <a:p>
            <a:pPr lvl="1"/>
            <a:r>
              <a:rPr lang="en-US" altLang="x-none" dirty="0"/>
              <a:t>Второй </a:t>
            </a:r>
            <a:r>
              <a:rPr dirty="0"/>
              <a:t>урове</a:t>
            </a:r>
            <a:r>
              <a:rPr lang="en-US" altLang="x-none" dirty="0"/>
              <a:t>нь</a:t>
            </a:r>
            <a:endParaRPr lang="en-US" altLang="x-none" dirty="0"/>
          </a:p>
          <a:p>
            <a:pPr lvl="2"/>
            <a:r>
              <a:rPr lang="en-US" altLang="x-none" dirty="0"/>
              <a:t>Третий уровень</a:t>
            </a:r>
            <a:endParaRPr lang="en-US" altLang="x-none" dirty="0"/>
          </a:p>
          <a:p>
            <a:pPr lvl="3"/>
            <a:r>
              <a:rPr lang="en-US" altLang="x-none" dirty="0"/>
              <a:t>Четвертый уровень</a:t>
            </a:r>
            <a:endParaRPr lang="en-US" altLang="x-none" dirty="0"/>
          </a:p>
          <a:p>
            <a:pPr lvl="4"/>
            <a:r>
              <a:rPr lang="en-US" altLang="x-none" dirty="0"/>
              <a:t>Пятый уровень</a:t>
            </a:r>
            <a:endParaRPr lang="en-US" altLang="x-none" dirty="0"/>
          </a:p>
          <a:p>
            <a:pPr lvl="0"/>
            <a:endParaRPr lang="en-US" altLang="x-none" dirty="0"/>
          </a:p>
        </p:txBody>
      </p:sp>
      <p:sp>
        <p:nvSpPr>
          <p:cNvPr id="318469" name="Rectangle 5"/>
          <p:cNvSpPr>
            <a:spLocks noChangeArrowheads="1"/>
          </p:cNvSpPr>
          <p:nvPr/>
        </p:nvSpPr>
        <p:spPr bwMode="auto">
          <a:xfrm>
            <a:off x="1371600" y="5257800"/>
            <a:ext cx="2771775" cy="21431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</a:ln>
          <a:effectLst/>
        </p:spPr>
        <p:txBody>
          <a:bodyPr wrap="none" lIns="91355" tIns="45679" rIns="91355" bIns="45679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1" name="Rectangle 6"/>
          <p:cNvSpPr>
            <a:spLocks noGrp="1"/>
          </p:cNvSpPr>
          <p:nvPr>
            <p:ph type="title"/>
          </p:nvPr>
        </p:nvSpPr>
        <p:spPr>
          <a:xfrm>
            <a:off x="228600" y="304800"/>
            <a:ext cx="6248400" cy="838200"/>
          </a:xfrm>
          <a:prstGeom prst="rect">
            <a:avLst/>
          </a:prstGeom>
          <a:noFill/>
          <a:ln w="9525">
            <a:noFill/>
          </a:ln>
        </p:spPr>
        <p:txBody>
          <a:bodyPr lIns="91355" tIns="45679" rIns="91355" bIns="45679" anchor="b" anchorCtr="0"/>
          <a:p>
            <a:pPr lvl="0"/>
            <a:r>
              <a:rPr lang="en-US" altLang="x-none" dirty="0"/>
              <a:t>Образец заголовка</a:t>
            </a:r>
            <a:endParaRPr lang="en-US" altLang="x-none" dirty="0"/>
          </a:p>
        </p:txBody>
      </p:sp>
      <p:sp>
        <p:nvSpPr>
          <p:cNvPr id="31847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165850"/>
            <a:ext cx="533400" cy="3317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355" tIns="45679" rIns="91355" bIns="45679" numCol="1" anchor="t" anchorCtr="0" compatLnSpc="1"/>
          <a:lstStyle>
            <a:lvl1pPr algn="ctr">
              <a:defRPr sz="1200" b="1">
                <a:solidFill>
                  <a:srgbClr val="F9E33D"/>
                </a:solidFill>
                <a:latin typeface="Verdana" panose="020B060403050404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ru-RU" dirty="0"/>
            </a:fld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31847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97650"/>
            <a:ext cx="4500563" cy="26035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</a:ln>
          <a:effectLst/>
        </p:spPr>
        <p:txBody>
          <a:bodyPr vert="horz" wrap="square" lIns="91355" tIns="45679" rIns="91355" bIns="45679" numCol="1" anchor="t" anchorCtr="0" compatLnSpc="1"/>
          <a:lstStyle>
            <a:lvl1pPr>
              <a:defRPr sz="1100">
                <a:solidFill>
                  <a:schemeClr val="bg2"/>
                </a:solidFill>
                <a:latin typeface="Verdana" panose="020B0604030504040204" pitchFamily="34" charset="0"/>
              </a:defRPr>
            </a:lvl1pPr>
          </a:lstStyle>
          <a:p>
            <a:pPr lvl="0" eaLnBrk="1" hangingPunct="1">
              <a:buNone/>
            </a:pPr>
            <a:r>
              <a:rPr dirty="0"/>
              <a:t>©</a:t>
            </a:r>
            <a:r>
              <a:rPr lang="en-US" altLang="x-none" sz="1100" dirty="0">
                <a:solidFill>
                  <a:schemeClr val="bg2"/>
                </a:solidFill>
                <a:latin typeface="Verdana" panose="020B0604030504040204" pitchFamily="34" charset="0"/>
              </a:rPr>
              <a:t> PMSOFT</a:t>
            </a:r>
            <a:r>
              <a:rPr sz="1100" dirty="0">
                <a:solidFill>
                  <a:schemeClr val="bg2"/>
                </a:solidFill>
                <a:latin typeface="Verdana" panose="020B0604030504040204" pitchFamily="34" charset="0"/>
              </a:rPr>
              <a:t> 2010 год</a:t>
            </a:r>
            <a:endParaRPr sz="1100" dirty="0">
              <a:solidFill>
                <a:schemeClr val="bg2"/>
              </a:solidFill>
              <a:latin typeface="Verdana" panose="020B0604030504040204" pitchFamily="34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7308850" y="6059488"/>
          <a:ext cx="1223963" cy="79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4" imgW="3784600" imgH="2463800" progId="">
                  <p:embed/>
                </p:oleObj>
              </mc:Choice>
              <mc:Fallback>
                <p:oleObj name="" r:id="rId14" imgW="3784600" imgH="2463800" progId="">
                  <p:embed/>
                  <p:pic>
                    <p:nvPicPr>
                      <p:cNvPr id="0" name="Изображение 3075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308850" y="6059488"/>
                        <a:ext cx="1223963" cy="7985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i="1">
          <a:solidFill>
            <a:srgbClr val="E5010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i="1">
          <a:solidFill>
            <a:srgbClr val="E50101"/>
          </a:solidFill>
          <a:latin typeface="Verdana" panose="020B060403050404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i="1">
          <a:solidFill>
            <a:srgbClr val="E50101"/>
          </a:solidFill>
          <a:latin typeface="Verdana" panose="020B060403050404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i="1">
          <a:solidFill>
            <a:srgbClr val="E50101"/>
          </a:solidFill>
          <a:latin typeface="Verdana" panose="020B060403050404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i="1">
          <a:solidFill>
            <a:srgbClr val="E50101"/>
          </a:solidFill>
          <a:latin typeface="Verdana" panose="020B0604030504040204" pitchFamily="34" charset="0"/>
        </a:defRPr>
      </a:lvl5pPr>
      <a:lvl6pPr marL="456565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i="1">
          <a:solidFill>
            <a:srgbClr val="E50101"/>
          </a:solidFill>
          <a:latin typeface="Verdana" panose="020B0604030504040204" pitchFamily="34" charset="0"/>
        </a:defRPr>
      </a:lvl6pPr>
      <a:lvl7pPr marL="913765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i="1">
          <a:solidFill>
            <a:srgbClr val="E50101"/>
          </a:solidFill>
          <a:latin typeface="Verdana" panose="020B0604030504040204" pitchFamily="34" charset="0"/>
        </a:defRPr>
      </a:lvl7pPr>
      <a:lvl8pPr marL="137033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i="1">
          <a:solidFill>
            <a:srgbClr val="E50101"/>
          </a:solidFill>
          <a:latin typeface="Verdana" panose="020B0604030504040204" pitchFamily="34" charset="0"/>
        </a:defRPr>
      </a:lvl8pPr>
      <a:lvl9pPr marL="1826895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i="1">
          <a:solidFill>
            <a:srgbClr val="E50101"/>
          </a:solidFill>
          <a:latin typeface="Verdana" panose="020B0604030504040204" pitchFamily="34" charset="0"/>
        </a:defRPr>
      </a:lvl9pPr>
    </p:titleStyle>
    <p:bodyStyle>
      <a:lvl1pPr marL="354330" indent="-265430" algn="l" rtl="0" eaLnBrk="0" fontAlgn="base" hangingPunct="0">
        <a:spcBef>
          <a:spcPct val="20000"/>
        </a:spcBef>
        <a:spcAft>
          <a:spcPct val="20000"/>
        </a:spcAft>
        <a:buClr>
          <a:srgbClr val="990000"/>
        </a:buClr>
        <a:buSzPct val="70000"/>
        <a:buFont typeface="Wingdings" panose="05000000000000000000" pitchFamily="2" charset="2"/>
        <a:buChar char="n"/>
        <a:tabLst>
          <a:tab pos="899795" algn="l"/>
        </a:tabLst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894080" indent="-284480" algn="l" rtl="0" eaLnBrk="0" fontAlgn="base" hangingPunct="0">
        <a:spcBef>
          <a:spcPct val="20000"/>
        </a:spcBef>
        <a:spcAft>
          <a:spcPct val="20000"/>
        </a:spcAft>
        <a:buClr>
          <a:srgbClr val="A30101"/>
        </a:buClr>
        <a:buSzPct val="65000"/>
        <a:buFont typeface="Wingdings" panose="05000000000000000000" pitchFamily="2" charset="2"/>
        <a:buChar char="n"/>
        <a:tabLst>
          <a:tab pos="899795" algn="l"/>
        </a:tabLst>
        <a:defRPr sz="2800">
          <a:solidFill>
            <a:schemeClr val="bg2"/>
          </a:solidFill>
          <a:latin typeface="+mn-lt"/>
        </a:defRPr>
      </a:lvl2pPr>
      <a:lvl3pPr marL="1390650" indent="-227330" algn="l" rtl="0" eaLnBrk="0" fontAlgn="base" hangingPunct="0">
        <a:spcBef>
          <a:spcPct val="20000"/>
        </a:spcBef>
        <a:spcAft>
          <a:spcPct val="20000"/>
        </a:spcAft>
        <a:buClr>
          <a:srgbClr val="A30101"/>
        </a:buClr>
        <a:buSzPct val="65000"/>
        <a:buFont typeface="Wingdings" panose="05000000000000000000" pitchFamily="2" charset="2"/>
        <a:buChar char="l"/>
        <a:tabLst>
          <a:tab pos="899795" algn="l"/>
        </a:tabLst>
        <a:defRPr sz="1600">
          <a:solidFill>
            <a:schemeClr val="bg2"/>
          </a:solidFill>
          <a:latin typeface="+mn-lt"/>
        </a:defRPr>
      </a:lvl3pPr>
      <a:lvl4pPr marL="1873250" indent="-227330" algn="l" rtl="0" eaLnBrk="0" fontAlgn="base" hangingPunct="0">
        <a:spcBef>
          <a:spcPct val="20000"/>
        </a:spcBef>
        <a:spcAft>
          <a:spcPct val="20000"/>
        </a:spcAft>
        <a:buClr>
          <a:srgbClr val="A30101"/>
        </a:buClr>
        <a:buSzPct val="65000"/>
        <a:buFont typeface="Wingdings" panose="05000000000000000000" pitchFamily="2" charset="2"/>
        <a:buChar char="o"/>
        <a:tabLst>
          <a:tab pos="899795" algn="l"/>
        </a:tabLst>
        <a:defRPr sz="1400">
          <a:solidFill>
            <a:schemeClr val="bg2"/>
          </a:solidFill>
          <a:latin typeface="+mn-lt"/>
        </a:defRPr>
      </a:lvl4pPr>
      <a:lvl5pPr marL="2332355" indent="-227330" algn="l" rtl="0" eaLnBrk="0" fontAlgn="base" hangingPunct="0">
        <a:spcBef>
          <a:spcPct val="20000"/>
        </a:spcBef>
        <a:spcAft>
          <a:spcPct val="20000"/>
        </a:spcAft>
        <a:buClr>
          <a:srgbClr val="A30101"/>
        </a:buClr>
        <a:buSzPct val="65000"/>
        <a:buFont typeface="Wingdings" panose="05000000000000000000" pitchFamily="2" charset="2"/>
        <a:buChar char="¡"/>
        <a:tabLst>
          <a:tab pos="899795" algn="l"/>
        </a:tabLst>
        <a:defRPr sz="1200">
          <a:solidFill>
            <a:schemeClr val="bg2"/>
          </a:solidFill>
          <a:latin typeface="+mn-lt"/>
        </a:defRPr>
      </a:lvl5pPr>
      <a:lvl6pPr marL="2790190" indent="-228600" algn="l" rtl="0" eaLnBrk="1" fontAlgn="base" hangingPunct="1">
        <a:spcBef>
          <a:spcPct val="20000"/>
        </a:spcBef>
        <a:spcAft>
          <a:spcPct val="20000"/>
        </a:spcAft>
        <a:buClr>
          <a:srgbClr val="A30101"/>
        </a:buClr>
        <a:buSzPct val="65000"/>
        <a:buFont typeface="Wingdings" panose="05000000000000000000" pitchFamily="2" charset="2"/>
        <a:buChar char="¡"/>
        <a:tabLst>
          <a:tab pos="900430" algn="l"/>
        </a:tabLst>
        <a:defRPr sz="1200">
          <a:solidFill>
            <a:schemeClr val="bg2"/>
          </a:solidFill>
          <a:latin typeface="+mn-lt"/>
        </a:defRPr>
      </a:lvl6pPr>
      <a:lvl7pPr marL="3246755" indent="-228600" algn="l" rtl="0" eaLnBrk="1" fontAlgn="base" hangingPunct="1">
        <a:spcBef>
          <a:spcPct val="20000"/>
        </a:spcBef>
        <a:spcAft>
          <a:spcPct val="20000"/>
        </a:spcAft>
        <a:buClr>
          <a:srgbClr val="A30101"/>
        </a:buClr>
        <a:buSzPct val="65000"/>
        <a:buFont typeface="Wingdings" panose="05000000000000000000" pitchFamily="2" charset="2"/>
        <a:buChar char="¡"/>
        <a:tabLst>
          <a:tab pos="900430" algn="l"/>
        </a:tabLst>
        <a:defRPr sz="1200">
          <a:solidFill>
            <a:schemeClr val="bg2"/>
          </a:solidFill>
          <a:latin typeface="+mn-lt"/>
        </a:defRPr>
      </a:lvl7pPr>
      <a:lvl8pPr marL="3703320" indent="-228600" algn="l" rtl="0" eaLnBrk="1" fontAlgn="base" hangingPunct="1">
        <a:spcBef>
          <a:spcPct val="20000"/>
        </a:spcBef>
        <a:spcAft>
          <a:spcPct val="20000"/>
        </a:spcAft>
        <a:buClr>
          <a:srgbClr val="A30101"/>
        </a:buClr>
        <a:buSzPct val="65000"/>
        <a:buFont typeface="Wingdings" panose="05000000000000000000" pitchFamily="2" charset="2"/>
        <a:buChar char="¡"/>
        <a:tabLst>
          <a:tab pos="900430" algn="l"/>
        </a:tabLst>
        <a:defRPr sz="1200">
          <a:solidFill>
            <a:schemeClr val="bg2"/>
          </a:solidFill>
          <a:latin typeface="+mn-lt"/>
        </a:defRPr>
      </a:lvl8pPr>
      <a:lvl9pPr marL="4160520" indent="-228600" algn="l" rtl="0" eaLnBrk="1" fontAlgn="base" hangingPunct="1">
        <a:spcBef>
          <a:spcPct val="20000"/>
        </a:spcBef>
        <a:spcAft>
          <a:spcPct val="20000"/>
        </a:spcAft>
        <a:buClr>
          <a:srgbClr val="A30101"/>
        </a:buClr>
        <a:buSzPct val="65000"/>
        <a:buFont typeface="Wingdings" panose="05000000000000000000" pitchFamily="2" charset="2"/>
        <a:buChar char="¡"/>
        <a:tabLst>
          <a:tab pos="900430" algn="l"/>
        </a:tabLst>
        <a:defRPr sz="1200">
          <a:solidFill>
            <a:schemeClr val="bg2"/>
          </a:solidFill>
          <a:latin typeface="+mn-lt"/>
        </a:defRPr>
      </a:lvl9pPr>
    </p:bodyStyle>
    <p:otherStyle>
      <a:defPPr>
        <a:defRPr lang="ru-RU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9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09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6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22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42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lIns="91355" tIns="45679" rIns="91355" bIns="45679" anchor="ctr" anchorCtr="0"/>
          <a:p>
            <a:pPr lvl="0"/>
            <a:r>
              <a:rPr dirty="0"/>
              <a:t>Образец заголовка</a:t>
            </a:r>
            <a:endParaRPr dirty="0"/>
          </a:p>
        </p:txBody>
      </p:sp>
      <p:sp>
        <p:nvSpPr>
          <p:cNvPr id="1126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lIns="91355" tIns="45679" rIns="91355" bIns="45679"/>
          <a:p>
            <a:pPr lvl="0"/>
            <a:r>
              <a:rPr dirty="0"/>
              <a:t>Образец текста</a:t>
            </a:r>
            <a:endParaRPr dirty="0"/>
          </a:p>
          <a:p>
            <a:pPr lvl="1"/>
            <a:r>
              <a:rPr dirty="0"/>
              <a:t>Второй уровень</a:t>
            </a:r>
            <a:endParaRPr dirty="0"/>
          </a:p>
          <a:p>
            <a:pPr lvl="2"/>
            <a:r>
              <a:rPr dirty="0"/>
              <a:t>Третий уровень</a:t>
            </a:r>
            <a:endParaRPr dirty="0"/>
          </a:p>
          <a:p>
            <a:pPr lvl="3"/>
            <a:r>
              <a:rPr dirty="0"/>
              <a:t>Четвертый уровень</a:t>
            </a:r>
            <a:endParaRPr dirty="0"/>
          </a:p>
          <a:p>
            <a:pPr lvl="4"/>
            <a:r>
              <a:rPr dirty="0"/>
              <a:t>Пятый уровень</a:t>
            </a:r>
            <a:endParaRPr dirty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355" tIns="45679" rIns="91355" bIns="45679" numCol="1" anchor="t" anchorCtr="0" compatLnSpc="1"/>
          <a:lstStyle>
            <a:lvl1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 sz="1400"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4388457-10FD-4225-BDA1-A59E8042F6CD}" type="datetimeFigureOut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355" tIns="45679" rIns="91355" bIns="45679" numCol="1" anchor="t" anchorCtr="0" compatLnSpc="1"/>
          <a:lstStyle>
            <a:lvl1pPr algn="ctr">
              <a:defRPr sz="1400"/>
            </a:lvl1pPr>
          </a:lstStyle>
          <a:p>
            <a:pPr lvl="0" eaLnBrk="1" hangingPunct="1">
              <a:buNone/>
            </a:pPr>
            <a:r>
              <a:rPr dirty="0">
                <a:latin typeface="Arial" panose="020B0604020202020204" pitchFamily="34" charset="0"/>
              </a:rPr>
              <a:t>©</a:t>
            </a:r>
            <a:r>
              <a:rPr lang="en-US" altLang="x-none" sz="1400" dirty="0">
                <a:latin typeface="Arial" panose="020B0604020202020204" pitchFamily="34" charset="0"/>
              </a:rPr>
              <a:t> PMSOFT</a:t>
            </a:r>
            <a:r>
              <a:rPr sz="1400" dirty="0">
                <a:latin typeface="Arial" panose="020B0604020202020204" pitchFamily="34" charset="0"/>
              </a:rPr>
              <a:t> 2010 год</a:t>
            </a:r>
            <a:endParaRPr sz="1400" dirty="0">
              <a:latin typeface="Arial" panose="020B0604020202020204" pitchFamily="34" charset="0"/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355" tIns="45679" rIns="91355" bIns="45679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6565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3765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033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6895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1630" indent="-34163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680" indent="-28448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730" indent="-22733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930" indent="-22733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4225" indent="-22733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206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926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582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239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9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09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6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22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42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6565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3765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033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6895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1630" indent="-34163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680" indent="-28448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730" indent="-22733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930" indent="-22733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4225" indent="-22733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206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926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582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239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9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09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6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22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42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6565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3765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033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6895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1630" indent="-34163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680" indent="-28448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730" indent="-22733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930" indent="-22733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4225" indent="-22733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206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926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582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239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9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09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6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22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42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2290" name="Picture 2" descr="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6854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070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355" tIns="45679" rIns="91355" bIns="45679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6565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3765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033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6895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1630" indent="-34163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680" indent="-28448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730" indent="-22733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930" indent="-22733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4225" indent="-22733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206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926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582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239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9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09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6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22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42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3314" name="PAGE HEADING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311150" y="161925"/>
            <a:ext cx="8432800" cy="81438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82253" anchor="b" anchorCtr="0"/>
          <a:p>
            <a:pPr lvl="0"/>
            <a:r>
              <a:rPr lang="ru-RU" altLang="zh-TW" dirty="0"/>
              <a:t>Образец заголовка</a:t>
            </a:r>
            <a:endParaRPr lang="en-GB" altLang="zh-TW" dirty="0"/>
          </a:p>
        </p:txBody>
      </p:sp>
      <p:sp>
        <p:nvSpPr>
          <p:cNvPr id="13315" name="BODY TEXT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311150" y="1627188"/>
            <a:ext cx="8516938" cy="4292600"/>
          </a:xfrm>
          <a:prstGeom prst="rect">
            <a:avLst/>
          </a:prstGeom>
          <a:noFill/>
          <a:ln w="9525">
            <a:noFill/>
          </a:ln>
        </p:spPr>
        <p:txBody>
          <a:bodyPr lIns="0" tIns="41143" rIns="0" bIns="41143"/>
          <a:p>
            <a:pPr lvl="0"/>
            <a:r>
              <a:rPr lang="en-GB" altLang="zh-TW" dirty="0"/>
              <a:t>First level</a:t>
            </a:r>
            <a:endParaRPr lang="en-GB" altLang="zh-TW" dirty="0"/>
          </a:p>
          <a:p>
            <a:pPr lvl="1"/>
            <a:r>
              <a:rPr lang="en-GB" altLang="zh-TW" dirty="0"/>
              <a:t>Second level</a:t>
            </a:r>
            <a:endParaRPr lang="en-GB" altLang="zh-TW" dirty="0"/>
          </a:p>
          <a:p>
            <a:pPr lvl="2"/>
            <a:r>
              <a:rPr lang="en-GB" altLang="zh-TW" dirty="0"/>
              <a:t>Third level</a:t>
            </a:r>
            <a:endParaRPr lang="en-GB" altLang="zh-TW" dirty="0"/>
          </a:p>
          <a:p>
            <a:pPr lvl="3"/>
            <a:r>
              <a:rPr lang="en-GB" altLang="zh-TW" dirty="0"/>
              <a:t>Fourth level</a:t>
            </a:r>
            <a:endParaRPr lang="en-GB" altLang="zh-TW" dirty="0"/>
          </a:p>
          <a:p>
            <a:pPr lvl="4"/>
            <a:r>
              <a:rPr lang="en-GB" altLang="zh-TW" dirty="0"/>
              <a:t>Fifth level</a:t>
            </a:r>
            <a:endParaRPr lang="en-GB" altLang="zh-TW" dirty="0"/>
          </a:p>
        </p:txBody>
      </p:sp>
      <p:sp>
        <p:nvSpPr>
          <p:cNvPr id="1012749" name="PAGE NUMBER"/>
          <p:cNvSpPr>
            <a:spLocks noGrp="1" noChangeArrowheads="1"/>
          </p:cNvSpPr>
          <p:nvPr>
            <p:ph type="sldNum" sz="quarter" idx="4"/>
            <p:custDataLst>
              <p:tags r:id="rId16"/>
            </p:custDataLst>
          </p:nvPr>
        </p:nvSpPr>
        <p:spPr bwMode="black">
          <a:xfrm>
            <a:off x="4605338" y="6308725"/>
            <a:ext cx="374650" cy="3873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0" tIns="0" rIns="0" bIns="0" numCol="1" anchor="ctr" anchorCtr="0" compatLnSpc="1"/>
          <a:lstStyle>
            <a:lvl1pPr algn="r">
              <a:defRPr sz="1000">
                <a:solidFill>
                  <a:schemeClr val="tx2"/>
                </a:solidFill>
                <a:ea typeface="Arial Unicode MS" panose="020B0604020202020204" pitchFamily="34" charset="-128"/>
              </a:defRPr>
            </a:lvl1pPr>
          </a:lstStyle>
          <a:p>
            <a:pPr lvl="0" eaLnBrk="0" hangingPunct="0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</a:fld>
            <a:endParaRPr lang="ru-RU" dirty="0">
              <a:latin typeface="Arial" panose="020B0604020202020204" pitchFamily="34" charset="0"/>
            </a:endParaRPr>
          </a:p>
        </p:txBody>
      </p:sp>
      <p:grpSp>
        <p:nvGrpSpPr>
          <p:cNvPr id="13317" name="Group 97"/>
          <p:cNvGrpSpPr/>
          <p:nvPr/>
        </p:nvGrpSpPr>
        <p:grpSpPr>
          <a:xfrm>
            <a:off x="-1014412" y="344488"/>
            <a:ext cx="877887" cy="4470400"/>
            <a:chOff x="-703" y="239"/>
            <a:chExt cx="608" cy="3097"/>
          </a:xfrm>
        </p:grpSpPr>
        <p:sp>
          <p:nvSpPr>
            <p:cNvPr id="1035" name="LAYOUT HEADER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-703" y="239"/>
              <a:ext cx="599" cy="137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38100"/>
            <a:lstStyle>
              <a:lvl1pPr>
                <a:defRPr sz="1300" b="1">
                  <a:solidFill>
                    <a:srgbClr val="164463"/>
                  </a:solidFill>
                  <a:latin typeface="Arial" panose="020B0604020202020204" pitchFamily="34" charset="0"/>
                  <a:ea typeface="Batang" pitchFamily="18" charset="-127"/>
                </a:defRPr>
              </a:lvl1pPr>
              <a:lvl2pPr marL="742950" indent="-285750">
                <a:defRPr sz="1300" b="1">
                  <a:solidFill>
                    <a:srgbClr val="164463"/>
                  </a:solidFill>
                  <a:latin typeface="Arial" panose="020B0604020202020204" pitchFamily="34" charset="0"/>
                  <a:ea typeface="Batang" pitchFamily="18" charset="-127"/>
                </a:defRPr>
              </a:lvl2pPr>
              <a:lvl3pPr marL="1143000" indent="-228600">
                <a:defRPr sz="1300" b="1">
                  <a:solidFill>
                    <a:srgbClr val="164463"/>
                  </a:solidFill>
                  <a:latin typeface="Arial" panose="020B0604020202020204" pitchFamily="34" charset="0"/>
                  <a:ea typeface="Batang" pitchFamily="18" charset="-127"/>
                </a:defRPr>
              </a:lvl3pPr>
              <a:lvl4pPr marL="1600200" indent="-228600">
                <a:defRPr sz="1300" b="1">
                  <a:solidFill>
                    <a:srgbClr val="164463"/>
                  </a:solidFill>
                  <a:latin typeface="Arial" panose="020B0604020202020204" pitchFamily="34" charset="0"/>
                  <a:ea typeface="Batang" pitchFamily="18" charset="-127"/>
                </a:defRPr>
              </a:lvl4pPr>
              <a:lvl5pPr marL="2057400" indent="-228600">
                <a:defRPr sz="1300" b="1">
                  <a:solidFill>
                    <a:srgbClr val="164463"/>
                  </a:solidFill>
                  <a:latin typeface="Arial" panose="020B0604020202020204" pitchFamily="34" charset="0"/>
                  <a:ea typeface="Batang" pitchFamily="18" charset="-127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300" b="1">
                  <a:solidFill>
                    <a:srgbClr val="164463"/>
                  </a:solidFill>
                  <a:latin typeface="Arial" panose="020B0604020202020204" pitchFamily="34" charset="0"/>
                  <a:ea typeface="Batang" pitchFamily="18" charset="-127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300" b="1">
                  <a:solidFill>
                    <a:srgbClr val="164463"/>
                  </a:solidFill>
                  <a:latin typeface="Arial" panose="020B0604020202020204" pitchFamily="34" charset="0"/>
                  <a:ea typeface="Batang" pitchFamily="18" charset="-127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300" b="1">
                  <a:solidFill>
                    <a:srgbClr val="164463"/>
                  </a:solidFill>
                  <a:latin typeface="Arial" panose="020B0604020202020204" pitchFamily="34" charset="0"/>
                  <a:ea typeface="Batang" pitchFamily="18" charset="-127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300" b="1">
                  <a:solidFill>
                    <a:srgbClr val="164463"/>
                  </a:solidFill>
                  <a:latin typeface="Arial" panose="020B0604020202020204" pitchFamily="34" charset="0"/>
                  <a:ea typeface="Batang" pitchFamily="18" charset="-127"/>
                </a:defRPr>
              </a:lvl9pPr>
            </a:lstStyle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Colour palette</a:t>
              </a:r>
              <a:endParaRPr kumimoji="0" lang="en-GB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036" name="Rectangle 75"/>
            <p:cNvSpPr>
              <a:spLocks noChangeArrowheads="1"/>
            </p:cNvSpPr>
            <p:nvPr/>
          </p:nvSpPr>
          <p:spPr bwMode="gray">
            <a:xfrm rot="-5400000">
              <a:off x="-713" y="2328"/>
              <a:ext cx="276" cy="254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236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236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236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37" name="Rectangle 76"/>
            <p:cNvSpPr>
              <a:spLocks noChangeArrowheads="1"/>
            </p:cNvSpPr>
            <p:nvPr/>
          </p:nvSpPr>
          <p:spPr bwMode="gray">
            <a:xfrm rot="-5400000">
              <a:off x="-713" y="1212"/>
              <a:ext cx="274" cy="2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38" name="Rectangle 77"/>
            <p:cNvSpPr>
              <a:spLocks noChangeArrowheads="1"/>
            </p:cNvSpPr>
            <p:nvPr/>
          </p:nvSpPr>
          <p:spPr bwMode="gray">
            <a:xfrm rot="-5400000">
              <a:off x="-713" y="469"/>
              <a:ext cx="274" cy="25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35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108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176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39" name="Rectangle 78"/>
            <p:cNvSpPr>
              <a:spLocks noChangeArrowheads="1"/>
            </p:cNvSpPr>
            <p:nvPr/>
          </p:nvSpPr>
          <p:spPr bwMode="gray">
            <a:xfrm rot="-5400000">
              <a:off x="-707" y="2701"/>
              <a:ext cx="275" cy="254"/>
            </a:xfrm>
            <a:prstGeom prst="rect">
              <a:avLst/>
            </a:prstGeom>
            <a:solidFill>
              <a:srgbClr val="B5CEE5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181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206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229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40" name="Rectangle 79"/>
            <p:cNvSpPr>
              <a:spLocks noChangeArrowheads="1"/>
            </p:cNvSpPr>
            <p:nvPr/>
          </p:nvSpPr>
          <p:spPr bwMode="gray">
            <a:xfrm rot="-5400000">
              <a:off x="-707" y="839"/>
              <a:ext cx="275" cy="25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151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151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151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41" name="Rectangle 80"/>
            <p:cNvSpPr>
              <a:spLocks noChangeArrowheads="1"/>
            </p:cNvSpPr>
            <p:nvPr/>
          </p:nvSpPr>
          <p:spPr bwMode="gray">
            <a:xfrm rot="-5400000">
              <a:off x="-713" y="1956"/>
              <a:ext cx="274" cy="254"/>
            </a:xfrm>
            <a:prstGeom prst="rect">
              <a:avLst/>
            </a:prstGeom>
            <a:solidFill>
              <a:srgbClr val="D60500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214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5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42" name="Rectangle 81"/>
            <p:cNvSpPr>
              <a:spLocks noChangeArrowheads="1"/>
            </p:cNvSpPr>
            <p:nvPr/>
          </p:nvSpPr>
          <p:spPr bwMode="gray">
            <a:xfrm rot="-5400000">
              <a:off x="-713" y="3072"/>
              <a:ext cx="274" cy="254"/>
            </a:xfrm>
            <a:prstGeom prst="rect">
              <a:avLst/>
            </a:prstGeom>
            <a:solidFill>
              <a:srgbClr val="4981BF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73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129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191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43" name="Rectangle 82"/>
            <p:cNvSpPr>
              <a:spLocks noChangeArrowheads="1"/>
            </p:cNvSpPr>
            <p:nvPr/>
          </p:nvSpPr>
          <p:spPr bwMode="gray">
            <a:xfrm rot="-5400000">
              <a:off x="-713" y="1584"/>
              <a:ext cx="274" cy="25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68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108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44" name="Rectangle 83"/>
            <p:cNvSpPr>
              <a:spLocks noChangeArrowheads="1"/>
            </p:cNvSpPr>
            <p:nvPr/>
          </p:nvSpPr>
          <p:spPr bwMode="gray">
            <a:xfrm rot="-5400000">
              <a:off x="-359" y="2328"/>
              <a:ext cx="276" cy="254"/>
            </a:xfrm>
            <a:prstGeom prst="rect">
              <a:avLst/>
            </a:prstGeom>
            <a:solidFill>
              <a:srgbClr val="4095DC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64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149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220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45" name="Rectangle 84"/>
            <p:cNvSpPr>
              <a:spLocks noChangeArrowheads="1"/>
            </p:cNvSpPr>
            <p:nvPr/>
          </p:nvSpPr>
          <p:spPr bwMode="gray">
            <a:xfrm rot="-5400000">
              <a:off x="-359" y="1212"/>
              <a:ext cx="274" cy="25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226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229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234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46" name="Rectangle 85"/>
            <p:cNvSpPr>
              <a:spLocks noChangeArrowheads="1"/>
            </p:cNvSpPr>
            <p:nvPr/>
          </p:nvSpPr>
          <p:spPr bwMode="gray">
            <a:xfrm rot="-5400000">
              <a:off x="-359" y="469"/>
              <a:ext cx="274" cy="25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204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221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237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47" name="Rectangle 86"/>
            <p:cNvSpPr>
              <a:spLocks noChangeArrowheads="1"/>
            </p:cNvSpPr>
            <p:nvPr/>
          </p:nvSpPr>
          <p:spPr bwMode="gray">
            <a:xfrm rot="-5400000">
              <a:off x="-353" y="2701"/>
              <a:ext cx="275" cy="254"/>
            </a:xfrm>
            <a:prstGeom prst="rect">
              <a:avLst/>
            </a:prstGeom>
            <a:solidFill>
              <a:srgbClr val="F8CDA2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248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205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162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48" name="Rectangle 87"/>
            <p:cNvSpPr>
              <a:spLocks noChangeArrowheads="1"/>
            </p:cNvSpPr>
            <p:nvPr/>
          </p:nvSpPr>
          <p:spPr bwMode="gray">
            <a:xfrm rot="-5400000">
              <a:off x="-353" y="839"/>
              <a:ext cx="275" cy="25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240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146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48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49" name="Rectangle 88"/>
            <p:cNvSpPr>
              <a:spLocks noChangeArrowheads="1"/>
            </p:cNvSpPr>
            <p:nvPr/>
          </p:nvSpPr>
          <p:spPr bwMode="gray">
            <a:xfrm rot="-5400000">
              <a:off x="-359" y="1956"/>
              <a:ext cx="274" cy="254"/>
            </a:xfrm>
            <a:prstGeom prst="rect">
              <a:avLst/>
            </a:prstGeom>
            <a:solidFill>
              <a:srgbClr val="A6AFBE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166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175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190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50" name="Rectangle 89"/>
            <p:cNvSpPr>
              <a:spLocks noChangeArrowheads="1"/>
            </p:cNvSpPr>
            <p:nvPr/>
          </p:nvSpPr>
          <p:spPr bwMode="gray">
            <a:xfrm rot="-5400000">
              <a:off x="-359" y="3072"/>
              <a:ext cx="274" cy="254"/>
            </a:xfrm>
            <a:prstGeom prst="rect">
              <a:avLst/>
            </a:prstGeom>
            <a:solidFill>
              <a:srgbClr val="E18E8B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225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142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139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51" name="Rectangle 90"/>
            <p:cNvSpPr>
              <a:spLocks noChangeArrowheads="1"/>
            </p:cNvSpPr>
            <p:nvPr/>
          </p:nvSpPr>
          <p:spPr bwMode="gray">
            <a:xfrm rot="-5400000">
              <a:off x="-359" y="1584"/>
              <a:ext cx="274" cy="254"/>
            </a:xfrm>
            <a:prstGeom prst="rect">
              <a:avLst/>
            </a:prstGeom>
            <a:solidFill>
              <a:srgbClr val="8BAED6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139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174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214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3318" name="Group 96"/>
          <p:cNvGrpSpPr/>
          <p:nvPr/>
        </p:nvGrpSpPr>
        <p:grpSpPr>
          <a:xfrm>
            <a:off x="311150" y="990600"/>
            <a:ext cx="8509000" cy="5194300"/>
            <a:chOff x="0" y="686"/>
            <a:chExt cx="6336" cy="3600"/>
          </a:xfrm>
        </p:grpSpPr>
        <p:sp>
          <p:nvSpPr>
            <p:cNvPr id="1033" name="Line 92"/>
            <p:cNvSpPr>
              <a:spLocks noChangeShapeType="1"/>
            </p:cNvSpPr>
            <p:nvPr/>
          </p:nvSpPr>
          <p:spPr bwMode="auto">
            <a:xfrm>
              <a:off x="0" y="686"/>
              <a:ext cx="6336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</a:ln>
          </p:spPr>
          <p:txBody>
            <a:bodyPr lIns="0" tIns="0" rIns="0" bIns="0"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34" name="Line 93"/>
            <p:cNvSpPr>
              <a:spLocks noChangeShapeType="1"/>
            </p:cNvSpPr>
            <p:nvPr/>
          </p:nvSpPr>
          <p:spPr bwMode="auto">
            <a:xfrm>
              <a:off x="0" y="4286"/>
              <a:ext cx="6336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</a:ln>
          </p:spPr>
          <p:txBody>
            <a:bodyPr lIns="0" tIns="0" rIns="0" bIns="0"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13319" name="Picture 30" descr="Norilsk Nickel_PBCover.bmp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/>
          <a:srcRect l="10497" r="10774"/>
          <a:stretch>
            <a:fillRect/>
          </a:stretch>
        </p:blipFill>
        <p:spPr>
          <a:xfrm>
            <a:off x="7943850" y="6276975"/>
            <a:ext cx="927100" cy="42545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</p:sldLayoutIdLst>
  <p:hf sldNum="0" hdr="0" ftr="0" dt="0"/>
  <p:txStyles>
    <p:titleStyle>
      <a:lvl1pPr algn="l" defTabSz="901700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01700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anose="020B0604020202020204" pitchFamily="34" charset="0"/>
          <a:ea typeface="Batang" pitchFamily="18" charset="-127"/>
          <a:cs typeface="Arial" panose="020B0604020202020204" pitchFamily="34" charset="0"/>
        </a:defRPr>
      </a:lvl2pPr>
      <a:lvl3pPr algn="l" defTabSz="901700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anose="020B0604020202020204" pitchFamily="34" charset="0"/>
          <a:ea typeface="Batang" pitchFamily="18" charset="-127"/>
          <a:cs typeface="Arial" panose="020B0604020202020204" pitchFamily="34" charset="0"/>
        </a:defRPr>
      </a:lvl3pPr>
      <a:lvl4pPr algn="l" defTabSz="901700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anose="020B0604020202020204" pitchFamily="34" charset="0"/>
          <a:ea typeface="Batang" pitchFamily="18" charset="-127"/>
          <a:cs typeface="Arial" panose="020B0604020202020204" pitchFamily="34" charset="0"/>
        </a:defRPr>
      </a:lvl4pPr>
      <a:lvl5pPr algn="l" defTabSz="901700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anose="020B0604020202020204" pitchFamily="34" charset="0"/>
          <a:ea typeface="Batang" pitchFamily="18" charset="-127"/>
          <a:cs typeface="Arial" panose="020B0604020202020204" pitchFamily="34" charset="0"/>
        </a:defRPr>
      </a:lvl5pPr>
      <a:lvl6pPr marL="411480" algn="l" defTabSz="905510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anose="020B0604020202020204" pitchFamily="34" charset="0"/>
          <a:ea typeface="Batang" pitchFamily="18" charset="-127"/>
          <a:cs typeface="Arial" panose="020B0604020202020204" pitchFamily="34" charset="0"/>
        </a:defRPr>
      </a:lvl6pPr>
      <a:lvl7pPr marL="822325" algn="l" defTabSz="905510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anose="020B0604020202020204" pitchFamily="34" charset="0"/>
          <a:ea typeface="Batang" pitchFamily="18" charset="-127"/>
          <a:cs typeface="Arial" panose="020B0604020202020204" pitchFamily="34" charset="0"/>
        </a:defRPr>
      </a:lvl7pPr>
      <a:lvl8pPr marL="1233805" algn="l" defTabSz="905510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anose="020B0604020202020204" pitchFamily="34" charset="0"/>
          <a:ea typeface="Batang" pitchFamily="18" charset="-127"/>
          <a:cs typeface="Arial" panose="020B0604020202020204" pitchFamily="34" charset="0"/>
        </a:defRPr>
      </a:lvl8pPr>
      <a:lvl9pPr marL="1645285" algn="l" defTabSz="905510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anose="020B0604020202020204" pitchFamily="34" charset="0"/>
          <a:ea typeface="Batang" pitchFamily="18" charset="-127"/>
          <a:cs typeface="Arial" panose="020B0604020202020204" pitchFamily="34" charset="0"/>
        </a:defRPr>
      </a:lvl9pPr>
    </p:titleStyle>
    <p:bodyStyle>
      <a:lvl1pPr marL="304800" indent="-304800" algn="l" rtl="0" eaLnBrk="0" fontAlgn="base" hangingPunct="0">
        <a:spcBef>
          <a:spcPct val="20000"/>
        </a:spcBef>
        <a:spcAft>
          <a:spcPct val="20000"/>
        </a:spcAft>
        <a:buClr>
          <a:srgbClr val="FF0000"/>
        </a:buClr>
        <a:buFont typeface="Arial" panose="020B0604020202020204" pitchFamily="34" charset="0"/>
        <a:buChar char="•"/>
        <a:defRPr sz="1100" b="1">
          <a:solidFill>
            <a:schemeClr val="tx2"/>
          </a:solidFill>
          <a:latin typeface="+mn-lt"/>
          <a:ea typeface="+mn-ea"/>
          <a:cs typeface="+mn-cs"/>
        </a:defRPr>
      </a:lvl1pPr>
      <a:lvl2pPr marL="224155" indent="-222250" algn="l" rtl="0" eaLnBrk="0" fontAlgn="base" hangingPunct="0">
        <a:spcBef>
          <a:spcPct val="20000"/>
        </a:spcBef>
        <a:spcAft>
          <a:spcPct val="20000"/>
        </a:spcAft>
        <a:buClr>
          <a:schemeClr val="tx2"/>
        </a:buClr>
        <a:buFont typeface="Wingdings" panose="05000000000000000000" pitchFamily="2" charset="2"/>
        <a:buChar char="n"/>
        <a:defRPr sz="1100">
          <a:solidFill>
            <a:schemeClr val="tx1"/>
          </a:solidFill>
          <a:latin typeface="+mn-lt"/>
          <a:ea typeface="Arial Unicode MS" panose="020B0604020202020204" pitchFamily="34" charset="-128"/>
          <a:cs typeface="+mn-cs"/>
        </a:defRPr>
      </a:lvl2pPr>
      <a:lvl3pPr marL="471805" indent="-241300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SzPct val="150000"/>
        <a:buFont typeface="Symbol" panose="05050102010706020507" pitchFamily="18" charset="2"/>
        <a:buChar char="-"/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11200" indent="-233680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Font typeface="Symbol" panose="05050102010706020507" pitchFamily="18" charset="2"/>
        <a:buChar char="-"/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951230" indent="-234950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Font typeface="Symbol" panose="05050102010706020507" pitchFamily="18" charset="2"/>
        <a:buChar char="-"/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65250" indent="-238760" algn="l" rtl="0" eaLnBrk="1" fontAlgn="base" hangingPunct="1">
        <a:spcBef>
          <a:spcPct val="20000"/>
        </a:spcBef>
        <a:spcAft>
          <a:spcPct val="20000"/>
        </a:spcAft>
        <a:buClr>
          <a:schemeClr val="tx1"/>
        </a:buClr>
        <a:buFont typeface="Symbol" panose="05050102010706020507" pitchFamily="18" charset="2"/>
        <a:buChar char="-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76730" indent="-238760" algn="l" rtl="0" eaLnBrk="1" fontAlgn="base" hangingPunct="1">
        <a:spcBef>
          <a:spcPct val="20000"/>
        </a:spcBef>
        <a:spcAft>
          <a:spcPct val="20000"/>
        </a:spcAft>
        <a:buClr>
          <a:schemeClr val="tx1"/>
        </a:buClr>
        <a:buFont typeface="Symbol" panose="05050102010706020507" pitchFamily="18" charset="2"/>
        <a:buChar char="-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2187575" indent="-238760" algn="l" rtl="0" eaLnBrk="1" fontAlgn="base" hangingPunct="1">
        <a:spcBef>
          <a:spcPct val="20000"/>
        </a:spcBef>
        <a:spcAft>
          <a:spcPct val="20000"/>
        </a:spcAft>
        <a:buClr>
          <a:schemeClr val="tx1"/>
        </a:buClr>
        <a:buFont typeface="Symbol" panose="05050102010706020507" pitchFamily="18" charset="2"/>
        <a:buChar char="-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599055" indent="-238760" algn="l" rtl="0" eaLnBrk="1" fontAlgn="base" hangingPunct="1">
        <a:spcBef>
          <a:spcPct val="20000"/>
        </a:spcBef>
        <a:spcAft>
          <a:spcPct val="20000"/>
        </a:spcAft>
        <a:buClr>
          <a:schemeClr val="tx1"/>
        </a:buClr>
        <a:buFont typeface="Symbol" panose="05050102010706020507" pitchFamily="18" charset="2"/>
        <a:buChar char="-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2232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32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algn="l" defTabSz="82232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3805" algn="l" defTabSz="82232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285" algn="l" defTabSz="82232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6765" algn="l" defTabSz="82232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7610" algn="l" defTabSz="82232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79090" algn="l" defTabSz="82232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0570" algn="l" defTabSz="82232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4338" name="PAGE HEADING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311150" y="161925"/>
            <a:ext cx="8432800" cy="81438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82245" anchor="b" anchorCtr="0"/>
          <a:p>
            <a:pPr lvl="0"/>
            <a:r>
              <a:rPr lang="ru-RU" altLang="zh-TW" dirty="0"/>
              <a:t>Образец заголовка</a:t>
            </a:r>
            <a:endParaRPr lang="en-GB" altLang="zh-TW" dirty="0"/>
          </a:p>
        </p:txBody>
      </p:sp>
      <p:sp>
        <p:nvSpPr>
          <p:cNvPr id="14339" name="BODY TEXT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311150" y="1627188"/>
            <a:ext cx="8516938" cy="4292600"/>
          </a:xfrm>
          <a:prstGeom prst="rect">
            <a:avLst/>
          </a:prstGeom>
          <a:noFill/>
          <a:ln w="9525">
            <a:noFill/>
          </a:ln>
        </p:spPr>
        <p:txBody>
          <a:bodyPr lIns="0" tIns="41139" rIns="0" bIns="41139"/>
          <a:p>
            <a:pPr lvl="0"/>
            <a:r>
              <a:rPr lang="en-GB" altLang="zh-TW" dirty="0"/>
              <a:t>First level</a:t>
            </a:r>
            <a:endParaRPr lang="en-GB" altLang="zh-TW" dirty="0"/>
          </a:p>
          <a:p>
            <a:pPr lvl="1"/>
            <a:r>
              <a:rPr lang="en-GB" altLang="zh-TW" dirty="0"/>
              <a:t>Second level</a:t>
            </a:r>
            <a:endParaRPr lang="en-GB" altLang="zh-TW" dirty="0"/>
          </a:p>
          <a:p>
            <a:pPr lvl="2"/>
            <a:r>
              <a:rPr lang="en-GB" altLang="zh-TW" dirty="0"/>
              <a:t>Third level</a:t>
            </a:r>
            <a:endParaRPr lang="en-GB" altLang="zh-TW" dirty="0"/>
          </a:p>
          <a:p>
            <a:pPr lvl="3"/>
            <a:r>
              <a:rPr lang="en-GB" altLang="zh-TW" dirty="0"/>
              <a:t>Fourth level</a:t>
            </a:r>
            <a:endParaRPr lang="en-GB" altLang="zh-TW" dirty="0"/>
          </a:p>
          <a:p>
            <a:pPr lvl="4"/>
            <a:r>
              <a:rPr lang="en-GB" altLang="zh-TW" dirty="0"/>
              <a:t>Fifth level</a:t>
            </a:r>
            <a:endParaRPr lang="en-GB" altLang="zh-TW" dirty="0"/>
          </a:p>
        </p:txBody>
      </p:sp>
      <p:sp>
        <p:nvSpPr>
          <p:cNvPr id="1012749" name="PAGE NUMBER"/>
          <p:cNvSpPr>
            <a:spLocks noGrp="1" noChangeArrowheads="1"/>
          </p:cNvSpPr>
          <p:nvPr>
            <p:ph type="sldNum" sz="quarter" idx="4"/>
            <p:custDataLst>
              <p:tags r:id="rId16"/>
            </p:custDataLst>
          </p:nvPr>
        </p:nvSpPr>
        <p:spPr bwMode="black">
          <a:xfrm>
            <a:off x="4605338" y="6308725"/>
            <a:ext cx="374650" cy="3873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0" tIns="0" rIns="0" bIns="0" numCol="1" anchor="ctr" anchorCtr="0" compatLnSpc="1"/>
          <a:lstStyle>
            <a:lvl1pPr algn="r">
              <a:defRPr sz="1000">
                <a:solidFill>
                  <a:srgbClr val="14446C"/>
                </a:solidFill>
                <a:ea typeface="Arial Unicode MS" panose="020B0604020202020204" pitchFamily="34" charset="-128"/>
              </a:defRPr>
            </a:lvl1pPr>
          </a:lstStyle>
          <a:p>
            <a:pPr lvl="0" eaLnBrk="0" hangingPunct="0">
              <a:buNone/>
            </a:pPr>
            <a:r>
              <a:rPr lang="en-GB" altLang="zh-TW" dirty="0">
                <a:latin typeface="Arial" panose="020B0604020202020204" pitchFamily="34" charset="0"/>
              </a:rPr>
              <a:t> </a:t>
            </a:r>
            <a:fld id="{9A0DB2DC-4C9A-4742-B13C-FB6460FD3503}" type="slidenum">
              <a:rPr lang="en-GB" altLang="zh-TW" sz="1000" dirty="0">
                <a:solidFill>
                  <a:srgbClr val="14446C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</a:fld>
            <a:endParaRPr lang="en-GB" altLang="zh-TW" sz="1000" dirty="0">
              <a:solidFill>
                <a:srgbClr val="14446C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grpSp>
        <p:nvGrpSpPr>
          <p:cNvPr id="14341" name="Group 97"/>
          <p:cNvGrpSpPr/>
          <p:nvPr/>
        </p:nvGrpSpPr>
        <p:grpSpPr>
          <a:xfrm>
            <a:off x="-1014412" y="344488"/>
            <a:ext cx="877887" cy="4470400"/>
            <a:chOff x="-703" y="239"/>
            <a:chExt cx="608" cy="3097"/>
          </a:xfrm>
        </p:grpSpPr>
        <p:sp>
          <p:nvSpPr>
            <p:cNvPr id="1035" name="LAYOUT HEADER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-703" y="239"/>
              <a:ext cx="599" cy="137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38100"/>
            <a:lstStyle>
              <a:lvl1pPr>
                <a:defRPr sz="1300" b="1">
                  <a:solidFill>
                    <a:srgbClr val="164463"/>
                  </a:solidFill>
                  <a:latin typeface="Arial" panose="020B0604020202020204" pitchFamily="34" charset="0"/>
                  <a:ea typeface="Batang" pitchFamily="18" charset="-127"/>
                </a:defRPr>
              </a:lvl1pPr>
              <a:lvl2pPr marL="742950" indent="-285750">
                <a:defRPr sz="1300" b="1">
                  <a:solidFill>
                    <a:srgbClr val="164463"/>
                  </a:solidFill>
                  <a:latin typeface="Arial" panose="020B0604020202020204" pitchFamily="34" charset="0"/>
                  <a:ea typeface="Batang" pitchFamily="18" charset="-127"/>
                </a:defRPr>
              </a:lvl2pPr>
              <a:lvl3pPr marL="1143000" indent="-228600">
                <a:defRPr sz="1300" b="1">
                  <a:solidFill>
                    <a:srgbClr val="164463"/>
                  </a:solidFill>
                  <a:latin typeface="Arial" panose="020B0604020202020204" pitchFamily="34" charset="0"/>
                  <a:ea typeface="Batang" pitchFamily="18" charset="-127"/>
                </a:defRPr>
              </a:lvl3pPr>
              <a:lvl4pPr marL="1600200" indent="-228600">
                <a:defRPr sz="1300" b="1">
                  <a:solidFill>
                    <a:srgbClr val="164463"/>
                  </a:solidFill>
                  <a:latin typeface="Arial" panose="020B0604020202020204" pitchFamily="34" charset="0"/>
                  <a:ea typeface="Batang" pitchFamily="18" charset="-127"/>
                </a:defRPr>
              </a:lvl4pPr>
              <a:lvl5pPr marL="2057400" indent="-228600">
                <a:defRPr sz="1300" b="1">
                  <a:solidFill>
                    <a:srgbClr val="164463"/>
                  </a:solidFill>
                  <a:latin typeface="Arial" panose="020B0604020202020204" pitchFamily="34" charset="0"/>
                  <a:ea typeface="Batang" pitchFamily="18" charset="-127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300" b="1">
                  <a:solidFill>
                    <a:srgbClr val="164463"/>
                  </a:solidFill>
                  <a:latin typeface="Arial" panose="020B0604020202020204" pitchFamily="34" charset="0"/>
                  <a:ea typeface="Batang" pitchFamily="18" charset="-127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300" b="1">
                  <a:solidFill>
                    <a:srgbClr val="164463"/>
                  </a:solidFill>
                  <a:latin typeface="Arial" panose="020B0604020202020204" pitchFamily="34" charset="0"/>
                  <a:ea typeface="Batang" pitchFamily="18" charset="-127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300" b="1">
                  <a:solidFill>
                    <a:srgbClr val="164463"/>
                  </a:solidFill>
                  <a:latin typeface="Arial" panose="020B0604020202020204" pitchFamily="34" charset="0"/>
                  <a:ea typeface="Batang" pitchFamily="18" charset="-127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300" b="1">
                  <a:solidFill>
                    <a:srgbClr val="164463"/>
                  </a:solidFill>
                  <a:latin typeface="Arial" panose="020B0604020202020204" pitchFamily="34" charset="0"/>
                  <a:ea typeface="Batang" pitchFamily="18" charset="-127"/>
                </a:defRPr>
              </a:lvl9pPr>
            </a:lstStyle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Colour palette</a:t>
              </a:r>
              <a:endParaRPr kumimoji="0" lang="en-GB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036" name="Rectangle 75"/>
            <p:cNvSpPr>
              <a:spLocks noChangeArrowheads="1"/>
            </p:cNvSpPr>
            <p:nvPr/>
          </p:nvSpPr>
          <p:spPr bwMode="gray">
            <a:xfrm rot="-5400000">
              <a:off x="-713" y="2328"/>
              <a:ext cx="276" cy="254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236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236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236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</p:txBody>
        </p:sp>
        <p:sp>
          <p:nvSpPr>
            <p:cNvPr id="1037" name="Rectangle 76"/>
            <p:cNvSpPr>
              <a:spLocks noChangeArrowheads="1"/>
            </p:cNvSpPr>
            <p:nvPr/>
          </p:nvSpPr>
          <p:spPr bwMode="gray">
            <a:xfrm rot="-5400000">
              <a:off x="-713" y="1212"/>
              <a:ext cx="274" cy="2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</p:txBody>
        </p:sp>
        <p:sp>
          <p:nvSpPr>
            <p:cNvPr id="1038" name="Rectangle 77"/>
            <p:cNvSpPr>
              <a:spLocks noChangeArrowheads="1"/>
            </p:cNvSpPr>
            <p:nvPr/>
          </p:nvSpPr>
          <p:spPr bwMode="gray">
            <a:xfrm rot="-5400000">
              <a:off x="-713" y="469"/>
              <a:ext cx="274" cy="25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35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108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176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</p:txBody>
        </p:sp>
        <p:sp>
          <p:nvSpPr>
            <p:cNvPr id="1039" name="Rectangle 78"/>
            <p:cNvSpPr>
              <a:spLocks noChangeArrowheads="1"/>
            </p:cNvSpPr>
            <p:nvPr/>
          </p:nvSpPr>
          <p:spPr bwMode="gray">
            <a:xfrm rot="-5400000">
              <a:off x="-707" y="2701"/>
              <a:ext cx="275" cy="254"/>
            </a:xfrm>
            <a:prstGeom prst="rect">
              <a:avLst/>
            </a:prstGeom>
            <a:solidFill>
              <a:srgbClr val="B5CEE5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181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206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229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</p:txBody>
        </p:sp>
        <p:sp>
          <p:nvSpPr>
            <p:cNvPr id="1040" name="Rectangle 79"/>
            <p:cNvSpPr>
              <a:spLocks noChangeArrowheads="1"/>
            </p:cNvSpPr>
            <p:nvPr/>
          </p:nvSpPr>
          <p:spPr bwMode="gray">
            <a:xfrm rot="-5400000">
              <a:off x="-707" y="839"/>
              <a:ext cx="275" cy="25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151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151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151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</p:txBody>
        </p:sp>
        <p:sp>
          <p:nvSpPr>
            <p:cNvPr id="1041" name="Rectangle 80"/>
            <p:cNvSpPr>
              <a:spLocks noChangeArrowheads="1"/>
            </p:cNvSpPr>
            <p:nvPr/>
          </p:nvSpPr>
          <p:spPr bwMode="gray">
            <a:xfrm rot="-5400000">
              <a:off x="-713" y="1956"/>
              <a:ext cx="274" cy="254"/>
            </a:xfrm>
            <a:prstGeom prst="rect">
              <a:avLst/>
            </a:prstGeom>
            <a:solidFill>
              <a:srgbClr val="D60500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214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5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</p:txBody>
        </p:sp>
        <p:sp>
          <p:nvSpPr>
            <p:cNvPr id="1042" name="Rectangle 81"/>
            <p:cNvSpPr>
              <a:spLocks noChangeArrowheads="1"/>
            </p:cNvSpPr>
            <p:nvPr/>
          </p:nvSpPr>
          <p:spPr bwMode="gray">
            <a:xfrm rot="-5400000">
              <a:off x="-713" y="3072"/>
              <a:ext cx="274" cy="254"/>
            </a:xfrm>
            <a:prstGeom prst="rect">
              <a:avLst/>
            </a:prstGeom>
            <a:solidFill>
              <a:srgbClr val="4981BF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73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129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191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</p:txBody>
        </p:sp>
        <p:sp>
          <p:nvSpPr>
            <p:cNvPr id="1043" name="Rectangle 82"/>
            <p:cNvSpPr>
              <a:spLocks noChangeArrowheads="1"/>
            </p:cNvSpPr>
            <p:nvPr/>
          </p:nvSpPr>
          <p:spPr bwMode="gray">
            <a:xfrm rot="-5400000">
              <a:off x="-713" y="1584"/>
              <a:ext cx="274" cy="25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20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68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108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</p:txBody>
        </p:sp>
        <p:sp>
          <p:nvSpPr>
            <p:cNvPr id="1044" name="Rectangle 83"/>
            <p:cNvSpPr>
              <a:spLocks noChangeArrowheads="1"/>
            </p:cNvSpPr>
            <p:nvPr/>
          </p:nvSpPr>
          <p:spPr bwMode="gray">
            <a:xfrm rot="-5400000">
              <a:off x="-359" y="2328"/>
              <a:ext cx="276" cy="254"/>
            </a:xfrm>
            <a:prstGeom prst="rect">
              <a:avLst/>
            </a:prstGeom>
            <a:solidFill>
              <a:srgbClr val="4095DC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64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149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220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</p:txBody>
        </p:sp>
        <p:sp>
          <p:nvSpPr>
            <p:cNvPr id="1045" name="Rectangle 84"/>
            <p:cNvSpPr>
              <a:spLocks noChangeArrowheads="1"/>
            </p:cNvSpPr>
            <p:nvPr/>
          </p:nvSpPr>
          <p:spPr bwMode="gray">
            <a:xfrm rot="-5400000">
              <a:off x="-359" y="1212"/>
              <a:ext cx="274" cy="25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226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229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234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</p:txBody>
        </p:sp>
        <p:sp>
          <p:nvSpPr>
            <p:cNvPr id="1046" name="Rectangle 85"/>
            <p:cNvSpPr>
              <a:spLocks noChangeArrowheads="1"/>
            </p:cNvSpPr>
            <p:nvPr/>
          </p:nvSpPr>
          <p:spPr bwMode="gray">
            <a:xfrm rot="-5400000">
              <a:off x="-359" y="469"/>
              <a:ext cx="274" cy="25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204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221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237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</p:txBody>
        </p:sp>
        <p:sp>
          <p:nvSpPr>
            <p:cNvPr id="1047" name="Rectangle 86"/>
            <p:cNvSpPr>
              <a:spLocks noChangeArrowheads="1"/>
            </p:cNvSpPr>
            <p:nvPr/>
          </p:nvSpPr>
          <p:spPr bwMode="gray">
            <a:xfrm rot="-5400000">
              <a:off x="-353" y="2701"/>
              <a:ext cx="275" cy="254"/>
            </a:xfrm>
            <a:prstGeom prst="rect">
              <a:avLst/>
            </a:prstGeom>
            <a:solidFill>
              <a:srgbClr val="F8CDA2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248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205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162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</p:txBody>
        </p:sp>
        <p:sp>
          <p:nvSpPr>
            <p:cNvPr id="1048" name="Rectangle 87"/>
            <p:cNvSpPr>
              <a:spLocks noChangeArrowheads="1"/>
            </p:cNvSpPr>
            <p:nvPr/>
          </p:nvSpPr>
          <p:spPr bwMode="gray">
            <a:xfrm rot="-5400000">
              <a:off x="-353" y="839"/>
              <a:ext cx="275" cy="25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240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146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48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</p:txBody>
        </p:sp>
        <p:sp>
          <p:nvSpPr>
            <p:cNvPr id="1049" name="Rectangle 88"/>
            <p:cNvSpPr>
              <a:spLocks noChangeArrowheads="1"/>
            </p:cNvSpPr>
            <p:nvPr/>
          </p:nvSpPr>
          <p:spPr bwMode="gray">
            <a:xfrm rot="-5400000">
              <a:off x="-359" y="1956"/>
              <a:ext cx="274" cy="254"/>
            </a:xfrm>
            <a:prstGeom prst="rect">
              <a:avLst/>
            </a:prstGeom>
            <a:solidFill>
              <a:srgbClr val="A6AFBE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166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175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190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</p:txBody>
        </p:sp>
        <p:sp>
          <p:nvSpPr>
            <p:cNvPr id="1050" name="Rectangle 89"/>
            <p:cNvSpPr>
              <a:spLocks noChangeArrowheads="1"/>
            </p:cNvSpPr>
            <p:nvPr/>
          </p:nvSpPr>
          <p:spPr bwMode="gray">
            <a:xfrm rot="-5400000">
              <a:off x="-359" y="3072"/>
              <a:ext cx="274" cy="254"/>
            </a:xfrm>
            <a:prstGeom prst="rect">
              <a:avLst/>
            </a:prstGeom>
            <a:solidFill>
              <a:srgbClr val="E18E8B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225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142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139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</p:txBody>
        </p:sp>
        <p:sp>
          <p:nvSpPr>
            <p:cNvPr id="1051" name="Rectangle 90"/>
            <p:cNvSpPr>
              <a:spLocks noChangeArrowheads="1"/>
            </p:cNvSpPr>
            <p:nvPr/>
          </p:nvSpPr>
          <p:spPr bwMode="gray">
            <a:xfrm rot="-5400000">
              <a:off x="-359" y="1584"/>
              <a:ext cx="274" cy="254"/>
            </a:xfrm>
            <a:prstGeom prst="rect">
              <a:avLst/>
            </a:prstGeom>
            <a:solidFill>
              <a:srgbClr val="8BAED6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139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174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214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</p:txBody>
        </p:sp>
      </p:grpSp>
      <p:grpSp>
        <p:nvGrpSpPr>
          <p:cNvPr id="14342" name="Group 96"/>
          <p:cNvGrpSpPr/>
          <p:nvPr/>
        </p:nvGrpSpPr>
        <p:grpSpPr>
          <a:xfrm>
            <a:off x="311150" y="990600"/>
            <a:ext cx="8509000" cy="5194300"/>
            <a:chOff x="0" y="686"/>
            <a:chExt cx="6336" cy="3600"/>
          </a:xfrm>
        </p:grpSpPr>
        <p:sp>
          <p:nvSpPr>
            <p:cNvPr id="1033" name="Line 92"/>
            <p:cNvSpPr>
              <a:spLocks noChangeShapeType="1"/>
            </p:cNvSpPr>
            <p:nvPr/>
          </p:nvSpPr>
          <p:spPr bwMode="auto">
            <a:xfrm>
              <a:off x="0" y="686"/>
              <a:ext cx="6336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</a:ln>
          </p:spPr>
          <p:txBody>
            <a:bodyPr lIns="0" tIns="0" rIns="0" bIns="0"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</p:txBody>
        </p:sp>
        <p:sp>
          <p:nvSpPr>
            <p:cNvPr id="1034" name="Line 93"/>
            <p:cNvSpPr>
              <a:spLocks noChangeShapeType="1"/>
            </p:cNvSpPr>
            <p:nvPr/>
          </p:nvSpPr>
          <p:spPr bwMode="auto">
            <a:xfrm>
              <a:off x="0" y="4286"/>
              <a:ext cx="6336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</a:ln>
          </p:spPr>
          <p:txBody>
            <a:bodyPr lIns="0" tIns="0" rIns="0" bIns="0"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</p:txBody>
        </p:sp>
      </p:grpSp>
      <p:pic>
        <p:nvPicPr>
          <p:cNvPr id="14343" name="Picture 30" descr="Norilsk Nickel_PBCover.bmp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/>
          <a:srcRect l="10497" r="10774"/>
          <a:stretch>
            <a:fillRect/>
          </a:stretch>
        </p:blipFill>
        <p:spPr>
          <a:xfrm>
            <a:off x="7943850" y="6276975"/>
            <a:ext cx="927100" cy="42545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01700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01700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anose="020B0604020202020204" pitchFamily="34" charset="0"/>
          <a:ea typeface="Batang" pitchFamily="18" charset="-127"/>
          <a:cs typeface="Arial" panose="020B0604020202020204" pitchFamily="34" charset="0"/>
        </a:defRPr>
      </a:lvl2pPr>
      <a:lvl3pPr algn="l" defTabSz="901700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anose="020B0604020202020204" pitchFamily="34" charset="0"/>
          <a:ea typeface="Batang" pitchFamily="18" charset="-127"/>
          <a:cs typeface="Arial" panose="020B0604020202020204" pitchFamily="34" charset="0"/>
        </a:defRPr>
      </a:lvl3pPr>
      <a:lvl4pPr algn="l" defTabSz="901700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anose="020B0604020202020204" pitchFamily="34" charset="0"/>
          <a:ea typeface="Batang" pitchFamily="18" charset="-127"/>
          <a:cs typeface="Arial" panose="020B0604020202020204" pitchFamily="34" charset="0"/>
        </a:defRPr>
      </a:lvl4pPr>
      <a:lvl5pPr algn="l" defTabSz="901700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anose="020B0604020202020204" pitchFamily="34" charset="0"/>
          <a:ea typeface="Batang" pitchFamily="18" charset="-127"/>
          <a:cs typeface="Arial" panose="020B0604020202020204" pitchFamily="34" charset="0"/>
        </a:defRPr>
      </a:lvl5pPr>
      <a:lvl6pPr marL="411480" algn="l" defTabSz="905510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anose="020B0604020202020204" pitchFamily="34" charset="0"/>
          <a:ea typeface="Batang" pitchFamily="18" charset="-127"/>
          <a:cs typeface="Arial" panose="020B0604020202020204" pitchFamily="34" charset="0"/>
        </a:defRPr>
      </a:lvl6pPr>
      <a:lvl7pPr marL="822325" algn="l" defTabSz="905510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anose="020B0604020202020204" pitchFamily="34" charset="0"/>
          <a:ea typeface="Batang" pitchFamily="18" charset="-127"/>
          <a:cs typeface="Arial" panose="020B0604020202020204" pitchFamily="34" charset="0"/>
        </a:defRPr>
      </a:lvl7pPr>
      <a:lvl8pPr marL="1233805" algn="l" defTabSz="905510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anose="020B0604020202020204" pitchFamily="34" charset="0"/>
          <a:ea typeface="Batang" pitchFamily="18" charset="-127"/>
          <a:cs typeface="Arial" panose="020B0604020202020204" pitchFamily="34" charset="0"/>
        </a:defRPr>
      </a:lvl8pPr>
      <a:lvl9pPr marL="1645285" algn="l" defTabSz="905510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anose="020B0604020202020204" pitchFamily="34" charset="0"/>
          <a:ea typeface="Batang" pitchFamily="18" charset="-127"/>
          <a:cs typeface="Arial" panose="020B0604020202020204" pitchFamily="34" charset="0"/>
        </a:defRPr>
      </a:lvl9pPr>
    </p:titleStyle>
    <p:bodyStyle>
      <a:lvl1pPr marL="304800" indent="-304800" algn="l" rtl="0" eaLnBrk="0" fontAlgn="base" hangingPunct="0">
        <a:spcBef>
          <a:spcPct val="20000"/>
        </a:spcBef>
        <a:spcAft>
          <a:spcPct val="20000"/>
        </a:spcAft>
        <a:buClr>
          <a:srgbClr val="FF0000"/>
        </a:buClr>
        <a:buFont typeface="Arial" panose="020B0604020202020204" pitchFamily="34" charset="0"/>
        <a:buChar char="•"/>
        <a:defRPr sz="1100" b="1">
          <a:solidFill>
            <a:schemeClr val="tx2"/>
          </a:solidFill>
          <a:latin typeface="+mn-lt"/>
          <a:ea typeface="+mn-ea"/>
          <a:cs typeface="+mn-cs"/>
        </a:defRPr>
      </a:lvl1pPr>
      <a:lvl2pPr marL="224155" indent="-222250" algn="l" rtl="0" eaLnBrk="0" fontAlgn="base" hangingPunct="0">
        <a:spcBef>
          <a:spcPct val="20000"/>
        </a:spcBef>
        <a:spcAft>
          <a:spcPct val="20000"/>
        </a:spcAft>
        <a:buClr>
          <a:schemeClr val="tx2"/>
        </a:buClr>
        <a:buFont typeface="Wingdings" panose="05000000000000000000" pitchFamily="2" charset="2"/>
        <a:buChar char="n"/>
        <a:defRPr sz="1100">
          <a:solidFill>
            <a:schemeClr val="tx1"/>
          </a:solidFill>
          <a:latin typeface="+mn-lt"/>
          <a:ea typeface="Arial Unicode MS" panose="020B0604020202020204" pitchFamily="34" charset="-128"/>
          <a:cs typeface="+mn-cs"/>
        </a:defRPr>
      </a:lvl2pPr>
      <a:lvl3pPr marL="471805" indent="-241300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SzPct val="150000"/>
        <a:buFont typeface="Symbol" panose="05050102010706020507" pitchFamily="18" charset="2"/>
        <a:buChar char="-"/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11200" indent="-233680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Font typeface="Symbol" panose="05050102010706020507" pitchFamily="18" charset="2"/>
        <a:buChar char="-"/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951230" indent="-234950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Font typeface="Symbol" panose="05050102010706020507" pitchFamily="18" charset="2"/>
        <a:buChar char="-"/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65250" indent="-238760" algn="l" rtl="0" eaLnBrk="1" fontAlgn="base" hangingPunct="1">
        <a:spcBef>
          <a:spcPct val="20000"/>
        </a:spcBef>
        <a:spcAft>
          <a:spcPct val="20000"/>
        </a:spcAft>
        <a:buClr>
          <a:schemeClr val="tx1"/>
        </a:buClr>
        <a:buFont typeface="Symbol" panose="05050102010706020507" pitchFamily="18" charset="2"/>
        <a:buChar char="-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76095" indent="-238760" algn="l" rtl="0" eaLnBrk="1" fontAlgn="base" hangingPunct="1">
        <a:spcBef>
          <a:spcPct val="20000"/>
        </a:spcBef>
        <a:spcAft>
          <a:spcPct val="20000"/>
        </a:spcAft>
        <a:buClr>
          <a:schemeClr val="tx1"/>
        </a:buClr>
        <a:buFont typeface="Symbol" panose="05050102010706020507" pitchFamily="18" charset="2"/>
        <a:buChar char="-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2187575" indent="-238760" algn="l" rtl="0" eaLnBrk="1" fontAlgn="base" hangingPunct="1">
        <a:spcBef>
          <a:spcPct val="20000"/>
        </a:spcBef>
        <a:spcAft>
          <a:spcPct val="20000"/>
        </a:spcAft>
        <a:buClr>
          <a:schemeClr val="tx1"/>
        </a:buClr>
        <a:buFont typeface="Symbol" panose="05050102010706020507" pitchFamily="18" charset="2"/>
        <a:buChar char="-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599055" indent="-238760" algn="l" rtl="0" eaLnBrk="1" fontAlgn="base" hangingPunct="1">
        <a:spcBef>
          <a:spcPct val="20000"/>
        </a:spcBef>
        <a:spcAft>
          <a:spcPct val="20000"/>
        </a:spcAft>
        <a:buClr>
          <a:schemeClr val="tx1"/>
        </a:buClr>
        <a:buFont typeface="Symbol" panose="05050102010706020507" pitchFamily="18" charset="2"/>
        <a:buChar char="-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2232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32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algn="l" defTabSz="82232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3805" algn="l" defTabSz="82232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285" algn="l" defTabSz="82232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6130" algn="l" defTabSz="82232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7610" algn="l" defTabSz="82232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79090" algn="l" defTabSz="82232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89935" algn="l" defTabSz="82232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5362" name="PAGE HEADING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311150" y="161925"/>
            <a:ext cx="8432800" cy="81438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82237" anchor="b" anchorCtr="0"/>
          <a:p>
            <a:pPr lvl="0"/>
            <a:r>
              <a:rPr lang="ru-RU" altLang="zh-TW" dirty="0"/>
              <a:t>Образец заголовка</a:t>
            </a:r>
            <a:endParaRPr lang="en-GB" altLang="zh-TW" dirty="0"/>
          </a:p>
        </p:txBody>
      </p:sp>
      <p:sp>
        <p:nvSpPr>
          <p:cNvPr id="15363" name="BODY TEXT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311150" y="1627188"/>
            <a:ext cx="8516938" cy="4292600"/>
          </a:xfrm>
          <a:prstGeom prst="rect">
            <a:avLst/>
          </a:prstGeom>
          <a:noFill/>
          <a:ln w="9525">
            <a:noFill/>
          </a:ln>
        </p:spPr>
        <p:txBody>
          <a:bodyPr lIns="0" tIns="41135" rIns="0" bIns="41135"/>
          <a:p>
            <a:pPr lvl="0"/>
            <a:r>
              <a:rPr lang="en-GB" altLang="zh-TW" dirty="0"/>
              <a:t>First level</a:t>
            </a:r>
            <a:endParaRPr lang="en-GB" altLang="zh-TW" dirty="0"/>
          </a:p>
          <a:p>
            <a:pPr lvl="1"/>
            <a:r>
              <a:rPr lang="en-GB" altLang="zh-TW" dirty="0"/>
              <a:t>Second level</a:t>
            </a:r>
            <a:endParaRPr lang="en-GB" altLang="zh-TW" dirty="0"/>
          </a:p>
          <a:p>
            <a:pPr lvl="2"/>
            <a:r>
              <a:rPr lang="en-GB" altLang="zh-TW" dirty="0"/>
              <a:t>Third level</a:t>
            </a:r>
            <a:endParaRPr lang="en-GB" altLang="zh-TW" dirty="0"/>
          </a:p>
          <a:p>
            <a:pPr lvl="3"/>
            <a:r>
              <a:rPr lang="en-GB" altLang="zh-TW" dirty="0"/>
              <a:t>Fourth level</a:t>
            </a:r>
            <a:endParaRPr lang="en-GB" altLang="zh-TW" dirty="0"/>
          </a:p>
          <a:p>
            <a:pPr lvl="4"/>
            <a:r>
              <a:rPr lang="en-GB" altLang="zh-TW" dirty="0"/>
              <a:t>Fifth level</a:t>
            </a:r>
            <a:endParaRPr lang="en-GB" altLang="zh-TW" dirty="0"/>
          </a:p>
        </p:txBody>
      </p:sp>
      <p:sp>
        <p:nvSpPr>
          <p:cNvPr id="1012749" name="PAGE NUMBER"/>
          <p:cNvSpPr>
            <a:spLocks noGrp="1" noChangeArrowheads="1"/>
          </p:cNvSpPr>
          <p:nvPr>
            <p:ph type="sldNum" sz="quarter" idx="4"/>
            <p:custDataLst>
              <p:tags r:id="rId16"/>
            </p:custDataLst>
          </p:nvPr>
        </p:nvSpPr>
        <p:spPr bwMode="black">
          <a:xfrm>
            <a:off x="4605338" y="6308725"/>
            <a:ext cx="374650" cy="3873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0" tIns="0" rIns="0" bIns="0" numCol="1" anchor="ctr" anchorCtr="0" compatLnSpc="1"/>
          <a:lstStyle>
            <a:lvl1pPr algn="r">
              <a:defRPr sz="1000">
                <a:solidFill>
                  <a:srgbClr val="14446C"/>
                </a:solidFill>
                <a:ea typeface="Arial Unicode MS" panose="020B0604020202020204" pitchFamily="34" charset="-128"/>
              </a:defRPr>
            </a:lvl1pPr>
          </a:lstStyle>
          <a:p>
            <a:pPr lvl="0" eaLnBrk="0" hangingPunct="0">
              <a:buNone/>
            </a:pPr>
            <a:r>
              <a:rPr lang="en-GB" altLang="zh-TW" dirty="0">
                <a:latin typeface="Arial" panose="020B0604020202020204" pitchFamily="34" charset="0"/>
              </a:rPr>
              <a:t> </a:t>
            </a:r>
            <a:fld id="{9A0DB2DC-4C9A-4742-B13C-FB6460FD3503}" type="slidenum">
              <a:rPr lang="en-GB" altLang="zh-TW" sz="1000" dirty="0">
                <a:solidFill>
                  <a:srgbClr val="14446C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</a:fld>
            <a:endParaRPr lang="en-GB" altLang="zh-TW" sz="1000" dirty="0">
              <a:solidFill>
                <a:srgbClr val="14446C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grpSp>
        <p:nvGrpSpPr>
          <p:cNvPr id="15365" name="Group 97"/>
          <p:cNvGrpSpPr/>
          <p:nvPr/>
        </p:nvGrpSpPr>
        <p:grpSpPr>
          <a:xfrm>
            <a:off x="-1014412" y="344488"/>
            <a:ext cx="877887" cy="4470400"/>
            <a:chOff x="-703" y="239"/>
            <a:chExt cx="608" cy="3097"/>
          </a:xfrm>
        </p:grpSpPr>
        <p:sp>
          <p:nvSpPr>
            <p:cNvPr id="1035" name="LAYOUT HEADER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-703" y="239"/>
              <a:ext cx="599" cy="137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38100"/>
            <a:lstStyle>
              <a:lvl1pPr>
                <a:defRPr sz="1300" b="1">
                  <a:solidFill>
                    <a:srgbClr val="164463"/>
                  </a:solidFill>
                  <a:latin typeface="Arial" panose="020B0604020202020204" pitchFamily="34" charset="0"/>
                  <a:ea typeface="Batang" pitchFamily="18" charset="-127"/>
                </a:defRPr>
              </a:lvl1pPr>
              <a:lvl2pPr marL="742950" indent="-285750">
                <a:defRPr sz="1300" b="1">
                  <a:solidFill>
                    <a:srgbClr val="164463"/>
                  </a:solidFill>
                  <a:latin typeface="Arial" panose="020B0604020202020204" pitchFamily="34" charset="0"/>
                  <a:ea typeface="Batang" pitchFamily="18" charset="-127"/>
                </a:defRPr>
              </a:lvl2pPr>
              <a:lvl3pPr marL="1143000" indent="-228600">
                <a:defRPr sz="1300" b="1">
                  <a:solidFill>
                    <a:srgbClr val="164463"/>
                  </a:solidFill>
                  <a:latin typeface="Arial" panose="020B0604020202020204" pitchFamily="34" charset="0"/>
                  <a:ea typeface="Batang" pitchFamily="18" charset="-127"/>
                </a:defRPr>
              </a:lvl3pPr>
              <a:lvl4pPr marL="1600200" indent="-228600">
                <a:defRPr sz="1300" b="1">
                  <a:solidFill>
                    <a:srgbClr val="164463"/>
                  </a:solidFill>
                  <a:latin typeface="Arial" panose="020B0604020202020204" pitchFamily="34" charset="0"/>
                  <a:ea typeface="Batang" pitchFamily="18" charset="-127"/>
                </a:defRPr>
              </a:lvl4pPr>
              <a:lvl5pPr marL="2057400" indent="-228600">
                <a:defRPr sz="1300" b="1">
                  <a:solidFill>
                    <a:srgbClr val="164463"/>
                  </a:solidFill>
                  <a:latin typeface="Arial" panose="020B0604020202020204" pitchFamily="34" charset="0"/>
                  <a:ea typeface="Batang" pitchFamily="18" charset="-127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300" b="1">
                  <a:solidFill>
                    <a:srgbClr val="164463"/>
                  </a:solidFill>
                  <a:latin typeface="Arial" panose="020B0604020202020204" pitchFamily="34" charset="0"/>
                  <a:ea typeface="Batang" pitchFamily="18" charset="-127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300" b="1">
                  <a:solidFill>
                    <a:srgbClr val="164463"/>
                  </a:solidFill>
                  <a:latin typeface="Arial" panose="020B0604020202020204" pitchFamily="34" charset="0"/>
                  <a:ea typeface="Batang" pitchFamily="18" charset="-127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300" b="1">
                  <a:solidFill>
                    <a:srgbClr val="164463"/>
                  </a:solidFill>
                  <a:latin typeface="Arial" panose="020B0604020202020204" pitchFamily="34" charset="0"/>
                  <a:ea typeface="Batang" pitchFamily="18" charset="-127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300" b="1">
                  <a:solidFill>
                    <a:srgbClr val="164463"/>
                  </a:solidFill>
                  <a:latin typeface="Arial" panose="020B0604020202020204" pitchFamily="34" charset="0"/>
                  <a:ea typeface="Batang" pitchFamily="18" charset="-127"/>
                </a:defRPr>
              </a:lvl9pPr>
            </a:lstStyle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Colour palette</a:t>
              </a:r>
              <a:endParaRPr kumimoji="0" lang="en-GB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036" name="Rectangle 75"/>
            <p:cNvSpPr>
              <a:spLocks noChangeArrowheads="1"/>
            </p:cNvSpPr>
            <p:nvPr/>
          </p:nvSpPr>
          <p:spPr bwMode="gray">
            <a:xfrm rot="-5400000">
              <a:off x="-713" y="2328"/>
              <a:ext cx="276" cy="254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236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236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236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</p:txBody>
        </p:sp>
        <p:sp>
          <p:nvSpPr>
            <p:cNvPr id="1037" name="Rectangle 76"/>
            <p:cNvSpPr>
              <a:spLocks noChangeArrowheads="1"/>
            </p:cNvSpPr>
            <p:nvPr/>
          </p:nvSpPr>
          <p:spPr bwMode="gray">
            <a:xfrm rot="-5400000">
              <a:off x="-713" y="1212"/>
              <a:ext cx="274" cy="2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</p:txBody>
        </p:sp>
        <p:sp>
          <p:nvSpPr>
            <p:cNvPr id="1038" name="Rectangle 77"/>
            <p:cNvSpPr>
              <a:spLocks noChangeArrowheads="1"/>
            </p:cNvSpPr>
            <p:nvPr/>
          </p:nvSpPr>
          <p:spPr bwMode="gray">
            <a:xfrm rot="-5400000">
              <a:off x="-713" y="469"/>
              <a:ext cx="274" cy="25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35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108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176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</p:txBody>
        </p:sp>
        <p:sp>
          <p:nvSpPr>
            <p:cNvPr id="1039" name="Rectangle 78"/>
            <p:cNvSpPr>
              <a:spLocks noChangeArrowheads="1"/>
            </p:cNvSpPr>
            <p:nvPr/>
          </p:nvSpPr>
          <p:spPr bwMode="gray">
            <a:xfrm rot="-5400000">
              <a:off x="-707" y="2701"/>
              <a:ext cx="275" cy="254"/>
            </a:xfrm>
            <a:prstGeom prst="rect">
              <a:avLst/>
            </a:prstGeom>
            <a:solidFill>
              <a:srgbClr val="B5CEE5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181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206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229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</p:txBody>
        </p:sp>
        <p:sp>
          <p:nvSpPr>
            <p:cNvPr id="1040" name="Rectangle 79"/>
            <p:cNvSpPr>
              <a:spLocks noChangeArrowheads="1"/>
            </p:cNvSpPr>
            <p:nvPr/>
          </p:nvSpPr>
          <p:spPr bwMode="gray">
            <a:xfrm rot="-5400000">
              <a:off x="-707" y="839"/>
              <a:ext cx="275" cy="25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151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151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151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</p:txBody>
        </p:sp>
        <p:sp>
          <p:nvSpPr>
            <p:cNvPr id="1041" name="Rectangle 80"/>
            <p:cNvSpPr>
              <a:spLocks noChangeArrowheads="1"/>
            </p:cNvSpPr>
            <p:nvPr/>
          </p:nvSpPr>
          <p:spPr bwMode="gray">
            <a:xfrm rot="-5400000">
              <a:off x="-713" y="1956"/>
              <a:ext cx="274" cy="254"/>
            </a:xfrm>
            <a:prstGeom prst="rect">
              <a:avLst/>
            </a:prstGeom>
            <a:solidFill>
              <a:srgbClr val="D60500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214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5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</p:txBody>
        </p:sp>
        <p:sp>
          <p:nvSpPr>
            <p:cNvPr id="1042" name="Rectangle 81"/>
            <p:cNvSpPr>
              <a:spLocks noChangeArrowheads="1"/>
            </p:cNvSpPr>
            <p:nvPr/>
          </p:nvSpPr>
          <p:spPr bwMode="gray">
            <a:xfrm rot="-5400000">
              <a:off x="-713" y="3072"/>
              <a:ext cx="274" cy="254"/>
            </a:xfrm>
            <a:prstGeom prst="rect">
              <a:avLst/>
            </a:prstGeom>
            <a:solidFill>
              <a:srgbClr val="4981BF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73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129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191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</p:txBody>
        </p:sp>
        <p:sp>
          <p:nvSpPr>
            <p:cNvPr id="1043" name="Rectangle 82"/>
            <p:cNvSpPr>
              <a:spLocks noChangeArrowheads="1"/>
            </p:cNvSpPr>
            <p:nvPr/>
          </p:nvSpPr>
          <p:spPr bwMode="gray">
            <a:xfrm rot="-5400000">
              <a:off x="-713" y="1584"/>
              <a:ext cx="274" cy="25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20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68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108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</p:txBody>
        </p:sp>
        <p:sp>
          <p:nvSpPr>
            <p:cNvPr id="1044" name="Rectangle 83"/>
            <p:cNvSpPr>
              <a:spLocks noChangeArrowheads="1"/>
            </p:cNvSpPr>
            <p:nvPr/>
          </p:nvSpPr>
          <p:spPr bwMode="gray">
            <a:xfrm rot="-5400000">
              <a:off x="-359" y="2328"/>
              <a:ext cx="276" cy="254"/>
            </a:xfrm>
            <a:prstGeom prst="rect">
              <a:avLst/>
            </a:prstGeom>
            <a:solidFill>
              <a:srgbClr val="4095DC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64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149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220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</p:txBody>
        </p:sp>
        <p:sp>
          <p:nvSpPr>
            <p:cNvPr id="1045" name="Rectangle 84"/>
            <p:cNvSpPr>
              <a:spLocks noChangeArrowheads="1"/>
            </p:cNvSpPr>
            <p:nvPr/>
          </p:nvSpPr>
          <p:spPr bwMode="gray">
            <a:xfrm rot="-5400000">
              <a:off x="-359" y="1212"/>
              <a:ext cx="274" cy="25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226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229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234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</p:txBody>
        </p:sp>
        <p:sp>
          <p:nvSpPr>
            <p:cNvPr id="1046" name="Rectangle 85"/>
            <p:cNvSpPr>
              <a:spLocks noChangeArrowheads="1"/>
            </p:cNvSpPr>
            <p:nvPr/>
          </p:nvSpPr>
          <p:spPr bwMode="gray">
            <a:xfrm rot="-5400000">
              <a:off x="-359" y="469"/>
              <a:ext cx="274" cy="25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204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221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237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</p:txBody>
        </p:sp>
        <p:sp>
          <p:nvSpPr>
            <p:cNvPr id="1047" name="Rectangle 86"/>
            <p:cNvSpPr>
              <a:spLocks noChangeArrowheads="1"/>
            </p:cNvSpPr>
            <p:nvPr/>
          </p:nvSpPr>
          <p:spPr bwMode="gray">
            <a:xfrm rot="-5400000">
              <a:off x="-353" y="2701"/>
              <a:ext cx="275" cy="254"/>
            </a:xfrm>
            <a:prstGeom prst="rect">
              <a:avLst/>
            </a:prstGeom>
            <a:solidFill>
              <a:srgbClr val="F8CDA2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248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205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162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</p:txBody>
        </p:sp>
        <p:sp>
          <p:nvSpPr>
            <p:cNvPr id="1048" name="Rectangle 87"/>
            <p:cNvSpPr>
              <a:spLocks noChangeArrowheads="1"/>
            </p:cNvSpPr>
            <p:nvPr/>
          </p:nvSpPr>
          <p:spPr bwMode="gray">
            <a:xfrm rot="-5400000">
              <a:off x="-353" y="839"/>
              <a:ext cx="275" cy="25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240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146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48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</p:txBody>
        </p:sp>
        <p:sp>
          <p:nvSpPr>
            <p:cNvPr id="1049" name="Rectangle 88"/>
            <p:cNvSpPr>
              <a:spLocks noChangeArrowheads="1"/>
            </p:cNvSpPr>
            <p:nvPr/>
          </p:nvSpPr>
          <p:spPr bwMode="gray">
            <a:xfrm rot="-5400000">
              <a:off x="-359" y="1956"/>
              <a:ext cx="274" cy="254"/>
            </a:xfrm>
            <a:prstGeom prst="rect">
              <a:avLst/>
            </a:prstGeom>
            <a:solidFill>
              <a:srgbClr val="A6AFBE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166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175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190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</p:txBody>
        </p:sp>
        <p:sp>
          <p:nvSpPr>
            <p:cNvPr id="1050" name="Rectangle 89"/>
            <p:cNvSpPr>
              <a:spLocks noChangeArrowheads="1"/>
            </p:cNvSpPr>
            <p:nvPr/>
          </p:nvSpPr>
          <p:spPr bwMode="gray">
            <a:xfrm rot="-5400000">
              <a:off x="-359" y="3072"/>
              <a:ext cx="274" cy="254"/>
            </a:xfrm>
            <a:prstGeom prst="rect">
              <a:avLst/>
            </a:prstGeom>
            <a:solidFill>
              <a:srgbClr val="E18E8B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225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142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139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</p:txBody>
        </p:sp>
        <p:sp>
          <p:nvSpPr>
            <p:cNvPr id="1051" name="Rectangle 90"/>
            <p:cNvSpPr>
              <a:spLocks noChangeArrowheads="1"/>
            </p:cNvSpPr>
            <p:nvPr/>
          </p:nvSpPr>
          <p:spPr bwMode="gray">
            <a:xfrm rot="-5400000">
              <a:off x="-359" y="1584"/>
              <a:ext cx="274" cy="254"/>
            </a:xfrm>
            <a:prstGeom prst="rect">
              <a:avLst/>
            </a:prstGeom>
            <a:solidFill>
              <a:srgbClr val="8BAED6"/>
            </a:solidFill>
            <a:ln>
              <a:noFill/>
            </a:ln>
          </p:spPr>
          <p:txBody>
            <a:bodyPr vert="eaVert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139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174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/>
                </a:rPr>
                <a:t>214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</p:txBody>
        </p:sp>
      </p:grpSp>
      <p:grpSp>
        <p:nvGrpSpPr>
          <p:cNvPr id="15366" name="Group 96"/>
          <p:cNvGrpSpPr/>
          <p:nvPr/>
        </p:nvGrpSpPr>
        <p:grpSpPr>
          <a:xfrm>
            <a:off x="311150" y="990600"/>
            <a:ext cx="8509000" cy="5194300"/>
            <a:chOff x="0" y="686"/>
            <a:chExt cx="6336" cy="3600"/>
          </a:xfrm>
        </p:grpSpPr>
        <p:sp>
          <p:nvSpPr>
            <p:cNvPr id="1033" name="Line 92"/>
            <p:cNvSpPr>
              <a:spLocks noChangeShapeType="1"/>
            </p:cNvSpPr>
            <p:nvPr/>
          </p:nvSpPr>
          <p:spPr bwMode="auto">
            <a:xfrm>
              <a:off x="0" y="686"/>
              <a:ext cx="6336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</a:ln>
          </p:spPr>
          <p:txBody>
            <a:bodyPr lIns="0" tIns="0" rIns="0" bIns="0"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</p:txBody>
        </p:sp>
        <p:sp>
          <p:nvSpPr>
            <p:cNvPr id="1034" name="Line 93"/>
            <p:cNvSpPr>
              <a:spLocks noChangeShapeType="1"/>
            </p:cNvSpPr>
            <p:nvPr/>
          </p:nvSpPr>
          <p:spPr bwMode="auto">
            <a:xfrm>
              <a:off x="0" y="4286"/>
              <a:ext cx="6336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</a:ln>
          </p:spPr>
          <p:txBody>
            <a:bodyPr lIns="0" tIns="0" rIns="0" bIns="0"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/>
              </a:endParaRPr>
            </a:p>
          </p:txBody>
        </p:sp>
      </p:grpSp>
      <p:pic>
        <p:nvPicPr>
          <p:cNvPr id="15367" name="Picture 30" descr="Norilsk Nickel_PBCover.bmp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/>
          <a:srcRect l="10497" r="10774"/>
          <a:stretch>
            <a:fillRect/>
          </a:stretch>
        </p:blipFill>
        <p:spPr>
          <a:xfrm>
            <a:off x="7943850" y="6276975"/>
            <a:ext cx="927100" cy="42545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01700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01700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anose="020B0604020202020204" pitchFamily="34" charset="0"/>
          <a:ea typeface="Batang" pitchFamily="18" charset="-127"/>
          <a:cs typeface="Arial" panose="020B0604020202020204" pitchFamily="34" charset="0"/>
        </a:defRPr>
      </a:lvl2pPr>
      <a:lvl3pPr algn="l" defTabSz="901700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anose="020B0604020202020204" pitchFamily="34" charset="0"/>
          <a:ea typeface="Batang" pitchFamily="18" charset="-127"/>
          <a:cs typeface="Arial" panose="020B0604020202020204" pitchFamily="34" charset="0"/>
        </a:defRPr>
      </a:lvl3pPr>
      <a:lvl4pPr algn="l" defTabSz="901700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anose="020B0604020202020204" pitchFamily="34" charset="0"/>
          <a:ea typeface="Batang" pitchFamily="18" charset="-127"/>
          <a:cs typeface="Arial" panose="020B0604020202020204" pitchFamily="34" charset="0"/>
        </a:defRPr>
      </a:lvl4pPr>
      <a:lvl5pPr algn="l" defTabSz="901700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anose="020B0604020202020204" pitchFamily="34" charset="0"/>
          <a:ea typeface="Batang" pitchFamily="18" charset="-127"/>
          <a:cs typeface="Arial" panose="020B0604020202020204" pitchFamily="34" charset="0"/>
        </a:defRPr>
      </a:lvl5pPr>
      <a:lvl6pPr marL="411480" algn="l" defTabSz="905510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anose="020B0604020202020204" pitchFamily="34" charset="0"/>
          <a:ea typeface="Batang" pitchFamily="18" charset="-127"/>
          <a:cs typeface="Arial" panose="020B0604020202020204" pitchFamily="34" charset="0"/>
        </a:defRPr>
      </a:lvl6pPr>
      <a:lvl7pPr marL="822325" algn="l" defTabSz="905510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anose="020B0604020202020204" pitchFamily="34" charset="0"/>
          <a:ea typeface="Batang" pitchFamily="18" charset="-127"/>
          <a:cs typeface="Arial" panose="020B0604020202020204" pitchFamily="34" charset="0"/>
        </a:defRPr>
      </a:lvl7pPr>
      <a:lvl8pPr marL="1233805" algn="l" defTabSz="905510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anose="020B0604020202020204" pitchFamily="34" charset="0"/>
          <a:ea typeface="Batang" pitchFamily="18" charset="-127"/>
          <a:cs typeface="Arial" panose="020B0604020202020204" pitchFamily="34" charset="0"/>
        </a:defRPr>
      </a:lvl8pPr>
      <a:lvl9pPr marL="1644650" algn="l" defTabSz="905510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anose="020B0604020202020204" pitchFamily="34" charset="0"/>
          <a:ea typeface="Batang" pitchFamily="18" charset="-127"/>
          <a:cs typeface="Arial" panose="020B0604020202020204" pitchFamily="34" charset="0"/>
        </a:defRPr>
      </a:lvl9pPr>
    </p:titleStyle>
    <p:bodyStyle>
      <a:lvl1pPr marL="304800" indent="-304800" algn="l" rtl="0" eaLnBrk="0" fontAlgn="base" hangingPunct="0">
        <a:spcBef>
          <a:spcPct val="20000"/>
        </a:spcBef>
        <a:spcAft>
          <a:spcPct val="20000"/>
        </a:spcAft>
        <a:buClr>
          <a:srgbClr val="FF0000"/>
        </a:buClr>
        <a:buFont typeface="Arial" panose="020B0604020202020204" pitchFamily="34" charset="0"/>
        <a:buChar char="•"/>
        <a:defRPr sz="1100" b="1">
          <a:solidFill>
            <a:schemeClr val="tx2"/>
          </a:solidFill>
          <a:latin typeface="+mn-lt"/>
          <a:ea typeface="+mn-ea"/>
          <a:cs typeface="+mn-cs"/>
        </a:defRPr>
      </a:lvl1pPr>
      <a:lvl2pPr marL="224155" indent="-222250" algn="l" rtl="0" eaLnBrk="0" fontAlgn="base" hangingPunct="0">
        <a:spcBef>
          <a:spcPct val="20000"/>
        </a:spcBef>
        <a:spcAft>
          <a:spcPct val="20000"/>
        </a:spcAft>
        <a:buClr>
          <a:schemeClr val="tx2"/>
        </a:buClr>
        <a:buFont typeface="Wingdings" panose="05000000000000000000" pitchFamily="2" charset="2"/>
        <a:buChar char="n"/>
        <a:defRPr sz="1100">
          <a:solidFill>
            <a:schemeClr val="tx1"/>
          </a:solidFill>
          <a:latin typeface="+mn-lt"/>
          <a:ea typeface="Arial Unicode MS" panose="020B0604020202020204" pitchFamily="34" charset="-128"/>
          <a:cs typeface="+mn-cs"/>
        </a:defRPr>
      </a:lvl2pPr>
      <a:lvl3pPr marL="471805" indent="-241300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SzPct val="150000"/>
        <a:buFont typeface="Symbol" panose="05050102010706020507" pitchFamily="18" charset="2"/>
        <a:buChar char="-"/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11200" indent="-233680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Font typeface="Symbol" panose="05050102010706020507" pitchFamily="18" charset="2"/>
        <a:buChar char="-"/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951230" indent="-234950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Font typeface="Symbol" panose="05050102010706020507" pitchFamily="18" charset="2"/>
        <a:buChar char="-"/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65250" indent="-238760" algn="l" rtl="0" eaLnBrk="1" fontAlgn="base" hangingPunct="1">
        <a:spcBef>
          <a:spcPct val="20000"/>
        </a:spcBef>
        <a:spcAft>
          <a:spcPct val="20000"/>
        </a:spcAft>
        <a:buClr>
          <a:schemeClr val="tx1"/>
        </a:buClr>
        <a:buFont typeface="Symbol" panose="05050102010706020507" pitchFamily="18" charset="2"/>
        <a:buChar char="-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76095" indent="-238760" algn="l" rtl="0" eaLnBrk="1" fontAlgn="base" hangingPunct="1">
        <a:spcBef>
          <a:spcPct val="20000"/>
        </a:spcBef>
        <a:spcAft>
          <a:spcPct val="20000"/>
        </a:spcAft>
        <a:buClr>
          <a:schemeClr val="tx1"/>
        </a:buClr>
        <a:buFont typeface="Symbol" panose="05050102010706020507" pitchFamily="18" charset="2"/>
        <a:buChar char="-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2187575" indent="-238760" algn="l" rtl="0" eaLnBrk="1" fontAlgn="base" hangingPunct="1">
        <a:spcBef>
          <a:spcPct val="20000"/>
        </a:spcBef>
        <a:spcAft>
          <a:spcPct val="20000"/>
        </a:spcAft>
        <a:buClr>
          <a:schemeClr val="tx1"/>
        </a:buClr>
        <a:buFont typeface="Symbol" panose="05050102010706020507" pitchFamily="18" charset="2"/>
        <a:buChar char="-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598420" indent="-238760" algn="l" rtl="0" eaLnBrk="1" fontAlgn="base" hangingPunct="1">
        <a:spcBef>
          <a:spcPct val="20000"/>
        </a:spcBef>
        <a:spcAft>
          <a:spcPct val="20000"/>
        </a:spcAft>
        <a:buClr>
          <a:schemeClr val="tx1"/>
        </a:buClr>
        <a:buFont typeface="Symbol" panose="05050102010706020507" pitchFamily="18" charset="2"/>
        <a:buChar char="-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2232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32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algn="l" defTabSz="82232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3805" algn="l" defTabSz="82232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4650" algn="l" defTabSz="82232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6130" algn="l" defTabSz="82232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6975" algn="l" defTabSz="82232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78455" algn="l" defTabSz="82232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89935" algn="l" defTabSz="82232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6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6.xml"/><Relationship Id="rId5" Type="http://schemas.openxmlformats.org/officeDocument/2006/relationships/image" Target="../media/image50.png"/><Relationship Id="rId4" Type="http://schemas.openxmlformats.org/officeDocument/2006/relationships/image" Target="../media/image49.jpeg"/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image" Target="../media/image46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54.jpeg"/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image" Target="../media/image5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6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6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7826" name="Заголовок 1"/>
          <p:cNvSpPr>
            <a:spLocks noGrp="1"/>
          </p:cNvSpPr>
          <p:nvPr>
            <p:ph type="ctrTitle"/>
          </p:nvPr>
        </p:nvSpPr>
        <p:spPr>
          <a:xfrm>
            <a:off x="900113" y="3286125"/>
            <a:ext cx="7920038" cy="1714500"/>
          </a:xfrm>
        </p:spPr>
        <p:txBody>
          <a:bodyPr vert="horz" wrap="square" lIns="91440" tIns="45720" rIns="91440" bIns="45720" numCol="1" anchor="b" anchorCtr="0" compatLnSpc="1">
            <a:normAutofit fontScale="9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Отчет по проектной деятельности и портфелю проектов </a:t>
            </a:r>
            <a:b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за 2023 год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7827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5288" y="339725"/>
            <a:ext cx="2581275" cy="30956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7042" name="Заголовок 1"/>
          <p:cNvSpPr>
            <a:spLocks noGrp="1"/>
          </p:cNvSpPr>
          <p:nvPr>
            <p:ph type="title"/>
          </p:nvPr>
        </p:nvSpPr>
        <p:spPr>
          <a:xfrm>
            <a:off x="1357313" y="214313"/>
            <a:ext cx="7643812" cy="1857375"/>
          </a:xfrm>
          <a:ln/>
        </p:spPr>
        <p:txBody>
          <a:bodyPr vert="horz" wrap="square" lIns="91440" tIns="45720" rIns="91440" bIns="45720" anchor="ctr" anchorCtr="0"/>
          <a:p>
            <a:r>
              <a:rPr sz="2000" dirty="0"/>
              <a:t>Реализованные проекты по обустройству прилегающих территорий МКОУ "Троицкая СОШ«, МОУ "Новохоперская СОШ №91«, МКОУ "Краснянская СОШ".</a:t>
            </a:r>
            <a:endParaRPr sz="2000" dirty="0"/>
          </a:p>
        </p:txBody>
      </p:sp>
      <p:sp>
        <p:nvSpPr>
          <p:cNvPr id="87043" name="AutoShape 2" descr="http://192.168.190.20/files/action/download/id/308B381CBA27E6140B4B579262A6FD42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87044" name="AutoShape 4" descr="http://192.168.190.20/files/action/download/id/308B381CBA27E6140B4B579262A6FD42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87045" name="AutoShape 2" descr="http://192.168.190.20/files/action/download/id/9BB814E488FA35A93B11FF9213E1229B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dirty="0">
              <a:latin typeface="Arial" panose="020B0604020202020204" pitchFamily="34" charset="0"/>
            </a:endParaRPr>
          </a:p>
        </p:txBody>
      </p:sp>
      <p:pic>
        <p:nvPicPr>
          <p:cNvPr id="12" name="Рисунок 11" descr="D:\диск с\Desktop\Доклады и выступления\2023\ремонты сентябрь презинтация\троицкая\школа фото\photo_2023-09-29_10-43-22.jpg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42844" y="1714488"/>
            <a:ext cx="2643973" cy="17647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7055" name="Picture 15" descr="C:\Users\arm111\Desktop\Грибанева Н. И\Грибанева Н. И\Мониторинг ОМСУ 2023 год\Образование 2023\50 на 50\Новохоперская СОШ 91\IMG-20230825-WA0003.jpg"/>
          <p:cNvPicPr>
            <a:picLocks noChangeAspect="1" noChangeArrowheads="1"/>
          </p:cNvPicPr>
          <p:nvPr/>
        </p:nvPicPr>
        <p:blipFill>
          <a:blip r:embed="rId2" cstate="print"/>
          <a:srcRect r="26562" b="-1765"/>
          <a:stretch>
            <a:fillRect/>
          </a:stretch>
        </p:blipFill>
        <p:spPr bwMode="auto">
          <a:xfrm>
            <a:off x="5898334" y="4214818"/>
            <a:ext cx="3245666" cy="2071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2" descr="D:\диск с\Desktop\Доклады и выступления\2023\ремонты сентябрь презинтация\троицкая\школа фото\photo_2023-09-29_10-58-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2357430"/>
            <a:ext cx="2857520" cy="1903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2" descr="C:\Users\dikareva85\Downloads\IMG-20230929-WA0001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1928802"/>
            <a:ext cx="3297825" cy="2402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3" descr="C:\Users\Рудакова Елена\Desktop\5fa0cbda-adc0-4949-a859-32b111b32b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000504"/>
            <a:ext cx="3286148" cy="2196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5" descr="C:\Users\Рудакова Елена\Desktop\680cb1db-779f-400a-9257-a509a04daa4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40" y="4500570"/>
            <a:ext cx="2955217" cy="2217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8066" name="Заголовок 1"/>
          <p:cNvSpPr>
            <a:spLocks noGrp="1"/>
          </p:cNvSpPr>
          <p:nvPr>
            <p:ph type="title"/>
          </p:nvPr>
        </p:nvSpPr>
        <p:spPr>
          <a:xfrm>
            <a:off x="1357313" y="214313"/>
            <a:ext cx="7643812" cy="1857375"/>
          </a:xfrm>
          <a:ln/>
        </p:spPr>
        <p:txBody>
          <a:bodyPr vert="horz" wrap="square" lIns="91440" tIns="45720" rIns="91440" bIns="45720" anchor="ctr" anchorCtr="0"/>
          <a:p>
            <a:r>
              <a:rPr sz="1800" dirty="0"/>
              <a:t>Реализованные проекты м</a:t>
            </a:r>
            <a:r>
              <a:rPr sz="1800" dirty="0">
                <a:solidFill>
                  <a:schemeClr val="bg1"/>
                </a:solidFill>
                <a:cs typeface="Times New Roman" panose="02020603050405020304" pitchFamily="18" charset="0"/>
              </a:rPr>
              <a:t>одернизация материально-технической базы образовательных организаций муниципальной формы собственности с привлечением внебюджетных средств (50</a:t>
            </a:r>
            <a:r>
              <a:rPr lang="en-US" altLang="x-none" sz="1800" dirty="0">
                <a:solidFill>
                  <a:schemeClr val="bg1"/>
                </a:solidFill>
                <a:cs typeface="Times New Roman" panose="02020603050405020304" pitchFamily="18" charset="0"/>
              </a:rPr>
              <a:t>X</a:t>
            </a:r>
            <a:r>
              <a:rPr sz="1800" dirty="0">
                <a:solidFill>
                  <a:schemeClr val="bg1"/>
                </a:solidFill>
                <a:cs typeface="Times New Roman" panose="02020603050405020304" pitchFamily="18" charset="0"/>
              </a:rPr>
              <a:t>50)</a:t>
            </a:r>
            <a:r>
              <a:rPr lang="en-US" altLang="x-none" sz="1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chemeClr val="bg1"/>
                </a:solidFill>
                <a:cs typeface="Times New Roman" panose="02020603050405020304" pitchFamily="18" charset="0"/>
              </a:rPr>
              <a:t>в 2023году: МКОУ «Бороздиновская СОШ», МКОУ «Троицкая СОШ», МКОУ «Новохоперская ООШ», МБОУ Елань-Коленовский детский сад общеразвивающего вида №1"</a:t>
            </a:r>
            <a:r>
              <a:rPr sz="1800" dirty="0"/>
              <a:t>.</a:t>
            </a:r>
            <a:endParaRPr sz="1800" dirty="0"/>
          </a:p>
        </p:txBody>
      </p:sp>
      <p:sp>
        <p:nvSpPr>
          <p:cNvPr id="88067" name="AutoShape 2" descr="http://192.168.190.20/files/action/download/id/308B381CBA27E6140B4B579262A6FD42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88068" name="AutoShape 4" descr="http://192.168.190.20/files/action/download/id/308B381CBA27E6140B4B579262A6FD42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88069" name="AutoShape 2" descr="http://192.168.190.20/files/action/download/id/9BB814E488FA35A93B11FF9213E1229B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dirty="0">
              <a:latin typeface="Arial" panose="020B0604020202020204" pitchFamily="34" charset="0"/>
            </a:endParaRPr>
          </a:p>
        </p:txBody>
      </p:sp>
      <p:pic>
        <p:nvPicPr>
          <p:cNvPr id="481282" name="Picture 2" descr="C:\Users\arm111\Desktop\Грибанева Н. И\Грибанева Н. И\Мониторинг ОМСУ 2023 год\Образование 2023\50 на 50\Бороздиновская СОШ\Фото 16.08.2023\IMG-20230816-WA0008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285852" y="2000240"/>
            <a:ext cx="3048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2" descr="D:\диск с\Desktop\Доклады и выступления\2023\ремонты сентябрь презинтация\ЕК дс\IMG-20230929-WA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4071942"/>
            <a:ext cx="3816424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3" descr="D:\диск с\Desktop\Доклады и выступления\2023\ремонты сентябрь презинтация\ЕК дс\IMG-20230929-WA0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72300" y="3143248"/>
            <a:ext cx="2171700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81284" name="Picture 4" descr="C:\Users\arm111\Desktop\Грибанева Н. И\Грибанева Н. И\Мониторинг ОМСУ 2023 год\Образование 2023\50 на 50\Бороздиновская СОШ\Фото 16.08.2023\IMG-20230816-WA00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1928802"/>
            <a:ext cx="3048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357694"/>
            <a:ext cx="3286148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9090" name="Заголовок 1"/>
          <p:cNvSpPr>
            <a:spLocks noGrp="1"/>
          </p:cNvSpPr>
          <p:nvPr>
            <p:ph type="title"/>
          </p:nvPr>
        </p:nvSpPr>
        <p:spPr>
          <a:xfrm>
            <a:off x="1571625" y="214313"/>
            <a:ext cx="7429500" cy="1857375"/>
          </a:xfrm>
          <a:ln/>
        </p:spPr>
        <p:txBody>
          <a:bodyPr vert="horz" wrap="square" lIns="91440" tIns="45720" rIns="91440" bIns="45720" anchor="ctr" anchorCtr="0"/>
          <a:p>
            <a:r>
              <a:rPr sz="1800" dirty="0"/>
              <a:t>Реализованный проект капитальный ремонт помещений для размещения Центров образования естественно- научной и технологической направленностей «Точка роста» в  МОУ "Михайловская ООШ".</a:t>
            </a:r>
            <a:endParaRPr sz="1800" dirty="0"/>
          </a:p>
        </p:txBody>
      </p:sp>
      <p:sp>
        <p:nvSpPr>
          <p:cNvPr id="89091" name="AutoShape 2" descr="http://192.168.190.20/files/action/download/id/308B381CBA27E6140B4B579262A6FD42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89092" name="AutoShape 4" descr="http://192.168.190.20/files/action/download/id/308B381CBA27E6140B4B579262A6FD42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89093" name="AutoShape 2" descr="http://192.168.190.20/files/action/download/id/9BB814E488FA35A93B11FF9213E1229B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dirty="0">
              <a:latin typeface="Arial" panose="020B0604020202020204" pitchFamily="34" charset="0"/>
            </a:endParaRPr>
          </a:p>
        </p:txBody>
      </p:sp>
      <p:pic>
        <p:nvPicPr>
          <p:cNvPr id="483330" name="Picture 2" descr="C:\Users\arm111\Desktop\Грибанева Н. И\Грибанева Н. И\Мониторинг ОМСУ 2023 год\Михайловское сп\Школа Точка роста\IMG20230901092229.jpg"/>
          <p:cNvPicPr>
            <a:picLocks noChangeAspect="1" noChangeArrowheads="1"/>
          </p:cNvPicPr>
          <p:nvPr/>
        </p:nvPicPr>
        <p:blipFill>
          <a:blip r:embed="rId1" cstate="print"/>
          <a:srcRect r="-2017" b="27127"/>
          <a:stretch>
            <a:fillRect/>
          </a:stretch>
        </p:blipFill>
        <p:spPr bwMode="auto">
          <a:xfrm>
            <a:off x="571472" y="4071942"/>
            <a:ext cx="2786082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83332" name="Picture 4" descr="C:\Users\arm111\Desktop\Грибанева Н. И\Грибанева Н. И\Мониторинг ОМСУ 2023 год\Михайловское сп\Школа Точка роста\IMG202309010935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2357430"/>
            <a:ext cx="3121152" cy="4145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83336" name="Picture 8" descr="C:\Users\arm111\Desktop\Грибанева Н. И\Грибанева Н. И\Мониторинг ОМСУ 2023 год\Михайловское сп\Школа Точка роста\IMG202309010923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3500438"/>
            <a:ext cx="2340864" cy="310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6" descr="C:\Users\arm111\Desktop\Грибанева Н. И\Грибанева Н. И\Мониторинг ОМСУ 2023 год\Михайловское сп\Школа Точка роста\IMG202309010923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1643050"/>
            <a:ext cx="3627120" cy="2731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0114" name="Заголовок 1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590550"/>
          </a:xfrm>
          <a:ln/>
        </p:spPr>
        <p:txBody>
          <a:bodyPr vert="horz" wrap="square" lIns="91440" tIns="45720" rIns="91440" bIns="45720" anchor="ctr" anchorCtr="0"/>
          <a:p>
            <a:pPr algn="l" eaLnBrk="1" hangingPunct="1"/>
            <a:r>
              <a:rPr dirty="0"/>
              <a:t>  Портфель 2024</a:t>
            </a:r>
            <a:endParaRPr dirty="0"/>
          </a:p>
        </p:txBody>
      </p:sp>
      <p:sp>
        <p:nvSpPr>
          <p:cNvPr id="98308" name="Содержимое 3"/>
          <p:cNvSpPr>
            <a:spLocks noGrp="1"/>
          </p:cNvSpPr>
          <p:nvPr>
            <p:ph sz="quarter" idx="14"/>
          </p:nvPr>
        </p:nvSpPr>
        <p:spPr>
          <a:xfrm>
            <a:off x="428625" y="4286250"/>
            <a:ext cx="2857500" cy="1857375"/>
          </a:xfrm>
          <a:solidFill>
            <a:schemeClr val="accent4">
              <a:lumMod val="40000"/>
              <a:lumOff val="60000"/>
            </a:schemeClr>
          </a:solidFill>
        </p:spPr>
        <p:txBody>
          <a:bodyPr vert="horz" wrap="square" lIns="91440" tIns="45720" rIns="91440" bIns="45720" numCol="1" anchor="t" anchorCtr="0" compatLnSpc="1"/>
          <a:lstStyle/>
          <a:p>
            <a:pPr marL="273050" marR="0" lvl="0" indent="-27305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None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Бюджет мероприятий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None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портфеля 2024 г.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None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823 млн. 102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т.р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0116" name="Rectangle 4"/>
          <p:cNvSpPr/>
          <p:nvPr/>
        </p:nvSpPr>
        <p:spPr>
          <a:xfrm rot="-2700000">
            <a:off x="4737100" y="600075"/>
            <a:ext cx="1873250" cy="2667000"/>
          </a:xfrm>
          <a:custGeom>
            <a:avLst/>
            <a:gdLst>
              <a:gd name="txL" fmla="*/ 0 w 1872589"/>
              <a:gd name="txT" fmla="*/ 0 h 2667615"/>
              <a:gd name="txR" fmla="*/ 1872589 w 1872589"/>
              <a:gd name="txB" fmla="*/ 2667615 h 2667615"/>
            </a:gdLst>
            <a:ahLst/>
            <a:cxnLst>
              <a:cxn ang="0">
                <a:pos x="936104" y="0"/>
              </a:cxn>
              <a:cxn ang="0">
                <a:pos x="1872208" y="936104"/>
              </a:cxn>
              <a:cxn ang="0">
                <a:pos x="1445709" y="1669022"/>
              </a:cxn>
              <a:cxn ang="0">
                <a:pos x="0" y="2667615"/>
              </a:cxn>
              <a:cxn ang="0">
                <a:pos x="0" y="936104"/>
              </a:cxn>
              <a:cxn ang="0">
                <a:pos x="0" y="936103"/>
              </a:cxn>
              <a:cxn ang="0">
                <a:pos x="936104" y="0"/>
              </a:cxn>
            </a:cxnLst>
            <a:rect l="txL" t="txT" r="txR" b="txB"/>
            <a:pathLst>
              <a:path w="1872589" h="2667615">
                <a:moveTo>
                  <a:pt x="936104" y="0"/>
                </a:moveTo>
                <a:cubicBezTo>
                  <a:pt x="1453100" y="0"/>
                  <a:pt x="1887286" y="453147"/>
                  <a:pt x="1872208" y="936104"/>
                </a:cubicBezTo>
                <a:cubicBezTo>
                  <a:pt x="1863132" y="1226810"/>
                  <a:pt x="1701780" y="1654570"/>
                  <a:pt x="1445709" y="1669021"/>
                </a:cubicBezTo>
                <a:cubicBezTo>
                  <a:pt x="812367" y="1704763"/>
                  <a:pt x="281466" y="2026168"/>
                  <a:pt x="0" y="2667615"/>
                </a:cubicBezTo>
                <a:lnTo>
                  <a:pt x="0" y="936104"/>
                </a:lnTo>
                <a:lnTo>
                  <a:pt x="0" y="936103"/>
                </a:lnTo>
                <a:cubicBezTo>
                  <a:pt x="0" y="419108"/>
                  <a:pt x="419108" y="0"/>
                  <a:pt x="936104" y="0"/>
                </a:cubicBezTo>
                <a:close/>
              </a:path>
            </a:pathLst>
          </a:custGeom>
          <a:gradFill rotWithShape="1">
            <a:gsLst>
              <a:gs pos="0">
                <a:srgbClr val="005A82">
                  <a:alpha val="100000"/>
                </a:srgbClr>
              </a:gs>
              <a:gs pos="50000">
                <a:srgbClr val="0085BC">
                  <a:alpha val="100000"/>
                </a:srgbClr>
              </a:gs>
              <a:gs pos="100000">
                <a:srgbClr val="009FE1">
                  <a:alpha val="100000"/>
                </a:srgbClr>
              </a:gs>
            </a:gsLst>
            <a:lin ang="10800000" scaled="1"/>
            <a:tileRect/>
          </a:gradFill>
          <a:ln w="38100">
            <a:noFill/>
          </a:ln>
        </p:spPr>
        <p:txBody>
          <a:bodyPr anchor="ctr" anchorCtr="0"/>
          <a:p>
            <a:pPr algn="ctr">
              <a:buNone/>
            </a:pPr>
            <a:endParaRPr lang="fr-FR" altLang="x-none" sz="1200" b="1" dirty="0">
              <a:latin typeface="Lucida Sans Unicode" panose="020B0602030504020204" pitchFamily="34" charset="0"/>
            </a:endParaRPr>
          </a:p>
        </p:txBody>
      </p:sp>
      <p:sp>
        <p:nvSpPr>
          <p:cNvPr id="90117" name="Rectangle 4"/>
          <p:cNvSpPr/>
          <p:nvPr/>
        </p:nvSpPr>
        <p:spPr>
          <a:xfrm rot="-5400000">
            <a:off x="3679825" y="1268413"/>
            <a:ext cx="1871663" cy="2667000"/>
          </a:xfrm>
          <a:custGeom>
            <a:avLst/>
            <a:gdLst>
              <a:gd name="txL" fmla="*/ 0 w 1872589"/>
              <a:gd name="txT" fmla="*/ 0 h 2667615"/>
              <a:gd name="txR" fmla="*/ 1872589 w 1872589"/>
              <a:gd name="txB" fmla="*/ 2667615 h 2667615"/>
            </a:gdLst>
            <a:ahLst/>
            <a:cxnLst>
              <a:cxn ang="0">
                <a:pos x="936104" y="0"/>
              </a:cxn>
              <a:cxn ang="0">
                <a:pos x="1872208" y="936104"/>
              </a:cxn>
              <a:cxn ang="0">
                <a:pos x="1445709" y="1669022"/>
              </a:cxn>
              <a:cxn ang="0">
                <a:pos x="0" y="2667615"/>
              </a:cxn>
              <a:cxn ang="0">
                <a:pos x="0" y="936104"/>
              </a:cxn>
              <a:cxn ang="0">
                <a:pos x="0" y="936103"/>
              </a:cxn>
              <a:cxn ang="0">
                <a:pos x="936104" y="0"/>
              </a:cxn>
            </a:cxnLst>
            <a:rect l="txL" t="txT" r="txR" b="txB"/>
            <a:pathLst>
              <a:path w="1872589" h="2667615">
                <a:moveTo>
                  <a:pt x="936104" y="0"/>
                </a:moveTo>
                <a:cubicBezTo>
                  <a:pt x="1453100" y="0"/>
                  <a:pt x="1887286" y="453147"/>
                  <a:pt x="1872208" y="936104"/>
                </a:cubicBezTo>
                <a:cubicBezTo>
                  <a:pt x="1863132" y="1226810"/>
                  <a:pt x="1701780" y="1654570"/>
                  <a:pt x="1445709" y="1669021"/>
                </a:cubicBezTo>
                <a:cubicBezTo>
                  <a:pt x="812367" y="1704763"/>
                  <a:pt x="281466" y="2026168"/>
                  <a:pt x="0" y="2667615"/>
                </a:cubicBezTo>
                <a:lnTo>
                  <a:pt x="0" y="936104"/>
                </a:lnTo>
                <a:lnTo>
                  <a:pt x="0" y="936103"/>
                </a:lnTo>
                <a:cubicBezTo>
                  <a:pt x="0" y="419108"/>
                  <a:pt x="419108" y="0"/>
                  <a:pt x="936104" y="0"/>
                </a:cubicBezTo>
                <a:close/>
              </a:path>
            </a:pathLst>
          </a:custGeom>
          <a:gradFill rotWithShape="1">
            <a:gsLst>
              <a:gs pos="0">
                <a:srgbClr val="2C275C">
                  <a:alpha val="100000"/>
                </a:srgbClr>
              </a:gs>
              <a:gs pos="50000">
                <a:srgbClr val="443C87">
                  <a:alpha val="100000"/>
                </a:srgbClr>
              </a:gs>
              <a:gs pos="100000">
                <a:srgbClr val="5249A2">
                  <a:alpha val="100000"/>
                </a:srgbClr>
              </a:gs>
            </a:gsLst>
            <a:lin ang="2700000" scaled="1"/>
            <a:tileRect/>
          </a:gradFill>
          <a:ln w="38100">
            <a:noFill/>
          </a:ln>
        </p:spPr>
        <p:txBody>
          <a:bodyPr anchor="ctr" anchorCtr="0"/>
          <a:p>
            <a:pPr algn="ctr">
              <a:buNone/>
            </a:pPr>
            <a:endParaRPr lang="fr-FR" altLang="x-none" sz="1200" b="1" dirty="0">
              <a:latin typeface="Lucida Sans Unicode" panose="020B0602030504020204" pitchFamily="34" charset="0"/>
            </a:endParaRPr>
          </a:p>
        </p:txBody>
      </p:sp>
      <p:sp>
        <p:nvSpPr>
          <p:cNvPr id="7" name="Rectangle 4"/>
          <p:cNvSpPr/>
          <p:nvPr/>
        </p:nvSpPr>
        <p:spPr>
          <a:xfrm rot="13500000">
            <a:off x="3413125" y="2482850"/>
            <a:ext cx="1873250" cy="2667000"/>
          </a:xfrm>
          <a:custGeom>
            <a:avLst/>
            <a:gdLst>
              <a:gd name="connsiteX0" fmla="*/ 936104 w 1872208"/>
              <a:gd name="connsiteY0" fmla="*/ 0 h 2667615"/>
              <a:gd name="connsiteX1" fmla="*/ 1872208 w 1872208"/>
              <a:gd name="connsiteY1" fmla="*/ 936104 h 2667615"/>
              <a:gd name="connsiteX2" fmla="*/ 1455234 w 1872208"/>
              <a:gd name="connsiteY2" fmla="*/ 1711884 h 2667615"/>
              <a:gd name="connsiteX3" fmla="*/ 0 w 1872208"/>
              <a:gd name="connsiteY3" fmla="*/ 2667615 h 2667615"/>
              <a:gd name="connsiteX4" fmla="*/ 0 w 1872208"/>
              <a:gd name="connsiteY4" fmla="*/ 936104 h 2667615"/>
              <a:gd name="connsiteX5" fmla="*/ 0 w 1872208"/>
              <a:gd name="connsiteY5" fmla="*/ 936103 h 2667615"/>
              <a:gd name="connsiteX6" fmla="*/ 936104 w 1872208"/>
              <a:gd name="connsiteY6" fmla="*/ 0 h 2667615"/>
              <a:gd name="connsiteX0-1" fmla="*/ 936104 w 1872208"/>
              <a:gd name="connsiteY0-2" fmla="*/ 0 h 2667615"/>
              <a:gd name="connsiteX1-3" fmla="*/ 1872208 w 1872208"/>
              <a:gd name="connsiteY1-4" fmla="*/ 936104 h 2667615"/>
              <a:gd name="connsiteX2-5" fmla="*/ 1455234 w 1872208"/>
              <a:gd name="connsiteY2-6" fmla="*/ 1711884 h 2667615"/>
              <a:gd name="connsiteX3-7" fmla="*/ 0 w 1872208"/>
              <a:gd name="connsiteY3-8" fmla="*/ 2667615 h 2667615"/>
              <a:gd name="connsiteX4-9" fmla="*/ 0 w 1872208"/>
              <a:gd name="connsiteY4-10" fmla="*/ 936104 h 2667615"/>
              <a:gd name="connsiteX5-11" fmla="*/ 0 w 1872208"/>
              <a:gd name="connsiteY5-12" fmla="*/ 936103 h 2667615"/>
              <a:gd name="connsiteX6-13" fmla="*/ 936104 w 1872208"/>
              <a:gd name="connsiteY6-14" fmla="*/ 0 h 2667615"/>
              <a:gd name="connsiteX0-15" fmla="*/ 936104 w 1872208"/>
              <a:gd name="connsiteY0-16" fmla="*/ 0 h 2667615"/>
              <a:gd name="connsiteX1-17" fmla="*/ 1872208 w 1872208"/>
              <a:gd name="connsiteY1-18" fmla="*/ 936104 h 2667615"/>
              <a:gd name="connsiteX2-19" fmla="*/ 1455234 w 1872208"/>
              <a:gd name="connsiteY2-20" fmla="*/ 1711884 h 2667615"/>
              <a:gd name="connsiteX3-21" fmla="*/ 0 w 1872208"/>
              <a:gd name="connsiteY3-22" fmla="*/ 2667615 h 2667615"/>
              <a:gd name="connsiteX4-23" fmla="*/ 0 w 1872208"/>
              <a:gd name="connsiteY4-24" fmla="*/ 936104 h 2667615"/>
              <a:gd name="connsiteX5-25" fmla="*/ 0 w 1872208"/>
              <a:gd name="connsiteY5-26" fmla="*/ 936103 h 2667615"/>
              <a:gd name="connsiteX6-27" fmla="*/ 936104 w 1872208"/>
              <a:gd name="connsiteY6-28" fmla="*/ 0 h 2667615"/>
              <a:gd name="connsiteX0-29" fmla="*/ 936104 w 1872208"/>
              <a:gd name="connsiteY0-30" fmla="*/ 0 h 2667615"/>
              <a:gd name="connsiteX1-31" fmla="*/ 1872208 w 1872208"/>
              <a:gd name="connsiteY1-32" fmla="*/ 936104 h 2667615"/>
              <a:gd name="connsiteX2-33" fmla="*/ 1455234 w 1872208"/>
              <a:gd name="connsiteY2-34" fmla="*/ 1711884 h 2667615"/>
              <a:gd name="connsiteX3-35" fmla="*/ 0 w 1872208"/>
              <a:gd name="connsiteY3-36" fmla="*/ 2667615 h 2667615"/>
              <a:gd name="connsiteX4-37" fmla="*/ 0 w 1872208"/>
              <a:gd name="connsiteY4-38" fmla="*/ 936104 h 2667615"/>
              <a:gd name="connsiteX5-39" fmla="*/ 0 w 1872208"/>
              <a:gd name="connsiteY5-40" fmla="*/ 936103 h 2667615"/>
              <a:gd name="connsiteX6-41" fmla="*/ 936104 w 1872208"/>
              <a:gd name="connsiteY6-42" fmla="*/ 0 h 2667615"/>
              <a:gd name="connsiteX0-43" fmla="*/ 936104 w 1872208"/>
              <a:gd name="connsiteY0-44" fmla="*/ 0 h 2667615"/>
              <a:gd name="connsiteX1-45" fmla="*/ 1872208 w 1872208"/>
              <a:gd name="connsiteY1-46" fmla="*/ 936104 h 2667615"/>
              <a:gd name="connsiteX2-47" fmla="*/ 1455234 w 1872208"/>
              <a:gd name="connsiteY2-48" fmla="*/ 1711884 h 2667615"/>
              <a:gd name="connsiteX3-49" fmla="*/ 0 w 1872208"/>
              <a:gd name="connsiteY3-50" fmla="*/ 2667615 h 2667615"/>
              <a:gd name="connsiteX4-51" fmla="*/ 0 w 1872208"/>
              <a:gd name="connsiteY4-52" fmla="*/ 936104 h 2667615"/>
              <a:gd name="connsiteX5-53" fmla="*/ 0 w 1872208"/>
              <a:gd name="connsiteY5-54" fmla="*/ 936103 h 2667615"/>
              <a:gd name="connsiteX6-55" fmla="*/ 936104 w 1872208"/>
              <a:gd name="connsiteY6-56" fmla="*/ 0 h 2667615"/>
              <a:gd name="connsiteX0-57" fmla="*/ 936104 w 1888371"/>
              <a:gd name="connsiteY0-58" fmla="*/ 0 h 2667615"/>
              <a:gd name="connsiteX1-59" fmla="*/ 1872208 w 1888371"/>
              <a:gd name="connsiteY1-60" fmla="*/ 936104 h 2667615"/>
              <a:gd name="connsiteX2-61" fmla="*/ 1440946 w 1888371"/>
              <a:gd name="connsiteY2-62" fmla="*/ 1654734 h 2667615"/>
              <a:gd name="connsiteX3-63" fmla="*/ 0 w 1888371"/>
              <a:gd name="connsiteY3-64" fmla="*/ 2667615 h 2667615"/>
              <a:gd name="connsiteX4-65" fmla="*/ 0 w 1888371"/>
              <a:gd name="connsiteY4-66" fmla="*/ 936104 h 2667615"/>
              <a:gd name="connsiteX5-67" fmla="*/ 0 w 1888371"/>
              <a:gd name="connsiteY5-68" fmla="*/ 936103 h 2667615"/>
              <a:gd name="connsiteX6-69" fmla="*/ 936104 w 1888371"/>
              <a:gd name="connsiteY6-70" fmla="*/ 0 h 2667615"/>
              <a:gd name="connsiteX0-71" fmla="*/ 936104 w 1888837"/>
              <a:gd name="connsiteY0-72" fmla="*/ 0 h 2667615"/>
              <a:gd name="connsiteX1-73" fmla="*/ 1872208 w 1888837"/>
              <a:gd name="connsiteY1-74" fmla="*/ 936104 h 2667615"/>
              <a:gd name="connsiteX2-75" fmla="*/ 1445709 w 1888837"/>
              <a:gd name="connsiteY2-76" fmla="*/ 1669021 h 2667615"/>
              <a:gd name="connsiteX3-77" fmla="*/ 0 w 1888837"/>
              <a:gd name="connsiteY3-78" fmla="*/ 2667615 h 2667615"/>
              <a:gd name="connsiteX4-79" fmla="*/ 0 w 1888837"/>
              <a:gd name="connsiteY4-80" fmla="*/ 936104 h 2667615"/>
              <a:gd name="connsiteX5-81" fmla="*/ 0 w 1888837"/>
              <a:gd name="connsiteY5-82" fmla="*/ 936103 h 2667615"/>
              <a:gd name="connsiteX6-83" fmla="*/ 936104 w 1888837"/>
              <a:gd name="connsiteY6-84" fmla="*/ 0 h 2667615"/>
              <a:gd name="connsiteX0-85" fmla="*/ 936104 w 1872589"/>
              <a:gd name="connsiteY0-86" fmla="*/ 0 h 2667615"/>
              <a:gd name="connsiteX1-87" fmla="*/ 1872208 w 1872589"/>
              <a:gd name="connsiteY1-88" fmla="*/ 936104 h 2667615"/>
              <a:gd name="connsiteX2-89" fmla="*/ 1445709 w 1872589"/>
              <a:gd name="connsiteY2-90" fmla="*/ 1669021 h 2667615"/>
              <a:gd name="connsiteX3-91" fmla="*/ 0 w 1872589"/>
              <a:gd name="connsiteY3-92" fmla="*/ 2667615 h 2667615"/>
              <a:gd name="connsiteX4-93" fmla="*/ 0 w 1872589"/>
              <a:gd name="connsiteY4-94" fmla="*/ 936104 h 2667615"/>
              <a:gd name="connsiteX5-95" fmla="*/ 0 w 1872589"/>
              <a:gd name="connsiteY5-96" fmla="*/ 936103 h 2667615"/>
              <a:gd name="connsiteX6-97" fmla="*/ 936104 w 1872589"/>
              <a:gd name="connsiteY6-98" fmla="*/ 0 h 266761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872589" h="2667615">
                <a:moveTo>
                  <a:pt x="936104" y="0"/>
                </a:moveTo>
                <a:cubicBezTo>
                  <a:pt x="1453100" y="0"/>
                  <a:pt x="1887286" y="453147"/>
                  <a:pt x="1872208" y="936104"/>
                </a:cubicBezTo>
                <a:cubicBezTo>
                  <a:pt x="1863132" y="1226810"/>
                  <a:pt x="1701780" y="1654570"/>
                  <a:pt x="1445709" y="1669021"/>
                </a:cubicBezTo>
                <a:cubicBezTo>
                  <a:pt x="812367" y="1704763"/>
                  <a:pt x="281466" y="2026168"/>
                  <a:pt x="0" y="2667615"/>
                </a:cubicBezTo>
                <a:lnTo>
                  <a:pt x="0" y="936104"/>
                </a:lnTo>
                <a:lnTo>
                  <a:pt x="0" y="936103"/>
                </a:lnTo>
                <a:cubicBezTo>
                  <a:pt x="0" y="419108"/>
                  <a:pt x="419108" y="0"/>
                  <a:pt x="936104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0119" name="Rectangle 4"/>
          <p:cNvSpPr/>
          <p:nvPr/>
        </p:nvSpPr>
        <p:spPr>
          <a:xfrm rot="10800000">
            <a:off x="4081463" y="3538538"/>
            <a:ext cx="1871662" cy="2668587"/>
          </a:xfrm>
          <a:custGeom>
            <a:avLst/>
            <a:gdLst>
              <a:gd name="txL" fmla="*/ 0 w 1872589"/>
              <a:gd name="txT" fmla="*/ 0 h 2667615"/>
              <a:gd name="txR" fmla="*/ 1872589 w 1872589"/>
              <a:gd name="txB" fmla="*/ 2667615 h 2667615"/>
            </a:gdLst>
            <a:ahLst/>
            <a:cxnLst>
              <a:cxn ang="0">
                <a:pos x="936104" y="0"/>
              </a:cxn>
              <a:cxn ang="0">
                <a:pos x="1872208" y="936104"/>
              </a:cxn>
              <a:cxn ang="0">
                <a:pos x="1445709" y="1669022"/>
              </a:cxn>
              <a:cxn ang="0">
                <a:pos x="0" y="2667615"/>
              </a:cxn>
              <a:cxn ang="0">
                <a:pos x="0" y="936104"/>
              </a:cxn>
              <a:cxn ang="0">
                <a:pos x="0" y="936103"/>
              </a:cxn>
              <a:cxn ang="0">
                <a:pos x="936104" y="0"/>
              </a:cxn>
            </a:cxnLst>
            <a:rect l="txL" t="txT" r="txR" b="txB"/>
            <a:pathLst>
              <a:path w="1872589" h="2667615">
                <a:moveTo>
                  <a:pt x="936104" y="0"/>
                </a:moveTo>
                <a:cubicBezTo>
                  <a:pt x="1453100" y="0"/>
                  <a:pt x="1887286" y="453147"/>
                  <a:pt x="1872208" y="936104"/>
                </a:cubicBezTo>
                <a:cubicBezTo>
                  <a:pt x="1863132" y="1226810"/>
                  <a:pt x="1701780" y="1654570"/>
                  <a:pt x="1445709" y="1669021"/>
                </a:cubicBezTo>
                <a:cubicBezTo>
                  <a:pt x="812367" y="1704763"/>
                  <a:pt x="281466" y="2026168"/>
                  <a:pt x="0" y="2667615"/>
                </a:cubicBezTo>
                <a:lnTo>
                  <a:pt x="0" y="936104"/>
                </a:lnTo>
                <a:lnTo>
                  <a:pt x="0" y="936103"/>
                </a:lnTo>
                <a:cubicBezTo>
                  <a:pt x="0" y="419108"/>
                  <a:pt x="419108" y="0"/>
                  <a:pt x="936104" y="0"/>
                </a:cubicBezTo>
                <a:close/>
              </a:path>
            </a:pathLst>
          </a:custGeom>
          <a:gradFill rotWithShape="1">
            <a:gsLst>
              <a:gs pos="0">
                <a:srgbClr val="7E104C">
                  <a:alpha val="100000"/>
                </a:srgbClr>
              </a:gs>
              <a:gs pos="50000">
                <a:srgbClr val="B61C71">
                  <a:alpha val="100000"/>
                </a:srgbClr>
              </a:gs>
              <a:gs pos="100000">
                <a:srgbClr val="D92387">
                  <a:alpha val="100000"/>
                </a:srgbClr>
              </a:gs>
            </a:gsLst>
            <a:lin ang="0" scaled="1"/>
            <a:tileRect/>
          </a:gradFill>
          <a:ln w="38100">
            <a:noFill/>
          </a:ln>
        </p:spPr>
        <p:txBody>
          <a:bodyPr anchor="ctr" anchorCtr="0"/>
          <a:p>
            <a:pPr algn="ctr">
              <a:buNone/>
            </a:pPr>
            <a:endParaRPr lang="fr-FR" altLang="x-none" sz="1200" b="1" dirty="0">
              <a:latin typeface="Lucida Sans Unicode" panose="020B0602030504020204" pitchFamily="34" charset="0"/>
            </a:endParaRPr>
          </a:p>
        </p:txBody>
      </p:sp>
      <p:sp>
        <p:nvSpPr>
          <p:cNvPr id="90120" name="Rectangle 4"/>
          <p:cNvSpPr/>
          <p:nvPr/>
        </p:nvSpPr>
        <p:spPr>
          <a:xfrm rot="8100000">
            <a:off x="5300663" y="3810000"/>
            <a:ext cx="1871662" cy="2667000"/>
          </a:xfrm>
          <a:custGeom>
            <a:avLst/>
            <a:gdLst>
              <a:gd name="txL" fmla="*/ 0 w 1872589"/>
              <a:gd name="txT" fmla="*/ 0 h 2667615"/>
              <a:gd name="txR" fmla="*/ 1872589 w 1872589"/>
              <a:gd name="txB" fmla="*/ 2667615 h 2667615"/>
            </a:gdLst>
            <a:ahLst/>
            <a:cxnLst>
              <a:cxn ang="0">
                <a:pos x="936104" y="0"/>
              </a:cxn>
              <a:cxn ang="0">
                <a:pos x="1872208" y="936104"/>
              </a:cxn>
              <a:cxn ang="0">
                <a:pos x="1445709" y="1669022"/>
              </a:cxn>
              <a:cxn ang="0">
                <a:pos x="0" y="2667615"/>
              </a:cxn>
              <a:cxn ang="0">
                <a:pos x="0" y="936104"/>
              </a:cxn>
              <a:cxn ang="0">
                <a:pos x="0" y="936103"/>
              </a:cxn>
              <a:cxn ang="0">
                <a:pos x="936104" y="0"/>
              </a:cxn>
            </a:cxnLst>
            <a:rect l="txL" t="txT" r="txR" b="txB"/>
            <a:pathLst>
              <a:path w="1872589" h="2667615">
                <a:moveTo>
                  <a:pt x="936104" y="0"/>
                </a:moveTo>
                <a:cubicBezTo>
                  <a:pt x="1453100" y="0"/>
                  <a:pt x="1887286" y="453147"/>
                  <a:pt x="1872208" y="936104"/>
                </a:cubicBezTo>
                <a:cubicBezTo>
                  <a:pt x="1863132" y="1226810"/>
                  <a:pt x="1701780" y="1654570"/>
                  <a:pt x="1445709" y="1669021"/>
                </a:cubicBezTo>
                <a:cubicBezTo>
                  <a:pt x="812367" y="1704763"/>
                  <a:pt x="281466" y="2026168"/>
                  <a:pt x="0" y="2667615"/>
                </a:cubicBezTo>
                <a:lnTo>
                  <a:pt x="0" y="936104"/>
                </a:lnTo>
                <a:lnTo>
                  <a:pt x="0" y="936103"/>
                </a:lnTo>
                <a:cubicBezTo>
                  <a:pt x="0" y="419108"/>
                  <a:pt x="419108" y="0"/>
                  <a:pt x="936104" y="0"/>
                </a:cubicBezTo>
                <a:close/>
              </a:path>
            </a:pathLst>
          </a:custGeom>
          <a:gradFill rotWithShape="1">
            <a:gsLst>
              <a:gs pos="0">
                <a:srgbClr val="880011">
                  <a:alpha val="100000"/>
                </a:srgbClr>
              </a:gs>
              <a:gs pos="50000">
                <a:srgbClr val="C4001E">
                  <a:alpha val="100000"/>
                </a:srgbClr>
              </a:gs>
              <a:gs pos="100000">
                <a:srgbClr val="EA0026">
                  <a:alpha val="100000"/>
                </a:srgbClr>
              </a:gs>
            </a:gsLst>
            <a:lin ang="0" scaled="1"/>
            <a:tileRect/>
          </a:gradFill>
          <a:ln w="38100">
            <a:noFill/>
          </a:ln>
        </p:spPr>
        <p:txBody>
          <a:bodyPr anchor="ctr" anchorCtr="0"/>
          <a:p>
            <a:pPr algn="ctr">
              <a:buNone/>
            </a:pPr>
            <a:endParaRPr lang="fr-FR" altLang="x-none" sz="1200" b="1" dirty="0">
              <a:latin typeface="Lucida Sans Unicode" panose="020B0602030504020204" pitchFamily="34" charset="0"/>
            </a:endParaRPr>
          </a:p>
        </p:txBody>
      </p:sp>
      <p:sp>
        <p:nvSpPr>
          <p:cNvPr id="90121" name="Rectangle 4"/>
          <p:cNvSpPr/>
          <p:nvPr/>
        </p:nvSpPr>
        <p:spPr>
          <a:xfrm rot="5400000">
            <a:off x="6350000" y="3140075"/>
            <a:ext cx="1873250" cy="2668588"/>
          </a:xfrm>
          <a:custGeom>
            <a:avLst/>
            <a:gdLst>
              <a:gd name="txL" fmla="*/ 0 w 1872589"/>
              <a:gd name="txT" fmla="*/ 0 h 2667615"/>
              <a:gd name="txR" fmla="*/ 1872589 w 1872589"/>
              <a:gd name="txB" fmla="*/ 2667615 h 2667615"/>
            </a:gdLst>
            <a:ahLst/>
            <a:cxnLst>
              <a:cxn ang="0">
                <a:pos x="936104" y="0"/>
              </a:cxn>
              <a:cxn ang="0">
                <a:pos x="1872208" y="936104"/>
              </a:cxn>
              <a:cxn ang="0">
                <a:pos x="1445709" y="1669022"/>
              </a:cxn>
              <a:cxn ang="0">
                <a:pos x="0" y="2667615"/>
              </a:cxn>
              <a:cxn ang="0">
                <a:pos x="0" y="936104"/>
              </a:cxn>
              <a:cxn ang="0">
                <a:pos x="0" y="936103"/>
              </a:cxn>
              <a:cxn ang="0">
                <a:pos x="936104" y="0"/>
              </a:cxn>
            </a:cxnLst>
            <a:rect l="txL" t="txT" r="txR" b="txB"/>
            <a:pathLst>
              <a:path w="1872589" h="2667615">
                <a:moveTo>
                  <a:pt x="936104" y="0"/>
                </a:moveTo>
                <a:cubicBezTo>
                  <a:pt x="1453100" y="0"/>
                  <a:pt x="1887286" y="453147"/>
                  <a:pt x="1872208" y="936104"/>
                </a:cubicBezTo>
                <a:cubicBezTo>
                  <a:pt x="1863132" y="1226810"/>
                  <a:pt x="1701780" y="1654570"/>
                  <a:pt x="1445709" y="1669021"/>
                </a:cubicBezTo>
                <a:cubicBezTo>
                  <a:pt x="812367" y="1704763"/>
                  <a:pt x="281466" y="2026168"/>
                  <a:pt x="0" y="2667615"/>
                </a:cubicBezTo>
                <a:lnTo>
                  <a:pt x="0" y="936104"/>
                </a:lnTo>
                <a:lnTo>
                  <a:pt x="0" y="936103"/>
                </a:lnTo>
                <a:cubicBezTo>
                  <a:pt x="0" y="419108"/>
                  <a:pt x="419108" y="0"/>
                  <a:pt x="936104" y="0"/>
                </a:cubicBezTo>
                <a:close/>
              </a:path>
            </a:pathLst>
          </a:custGeom>
          <a:gradFill rotWithShape="1">
            <a:gsLst>
              <a:gs pos="0">
                <a:srgbClr val="954B00">
                  <a:alpha val="100000"/>
                </a:srgbClr>
              </a:gs>
              <a:gs pos="50000">
                <a:srgbClr val="D67000">
                  <a:alpha val="100000"/>
                </a:srgbClr>
              </a:gs>
              <a:gs pos="100000">
                <a:srgbClr val="FF8600">
                  <a:alpha val="100000"/>
                </a:srgbClr>
              </a:gs>
            </a:gsLst>
            <a:lin ang="18900000" scaled="1"/>
            <a:tileRect/>
          </a:gradFill>
          <a:ln w="38100">
            <a:noFill/>
          </a:ln>
        </p:spPr>
        <p:txBody>
          <a:bodyPr anchor="ctr" anchorCtr="0"/>
          <a:p>
            <a:pPr algn="ctr">
              <a:buNone/>
            </a:pPr>
            <a:endParaRPr lang="fr-FR" altLang="x-none" sz="1200" b="1" dirty="0">
              <a:latin typeface="Lucida Sans Unicode" panose="020B0602030504020204" pitchFamily="34" charset="0"/>
            </a:endParaRPr>
          </a:p>
        </p:txBody>
      </p:sp>
      <p:sp>
        <p:nvSpPr>
          <p:cNvPr id="90122" name="Rectangle 4"/>
          <p:cNvSpPr/>
          <p:nvPr/>
        </p:nvSpPr>
        <p:spPr>
          <a:xfrm rot="2700000">
            <a:off x="6621463" y="1922463"/>
            <a:ext cx="1873250" cy="2668587"/>
          </a:xfrm>
          <a:custGeom>
            <a:avLst/>
            <a:gdLst>
              <a:gd name="txL" fmla="*/ 0 w 1872589"/>
              <a:gd name="txT" fmla="*/ 0 h 2667615"/>
              <a:gd name="txR" fmla="*/ 1872589 w 1872589"/>
              <a:gd name="txB" fmla="*/ 2667615 h 2667615"/>
            </a:gdLst>
            <a:ahLst/>
            <a:cxnLst>
              <a:cxn ang="0">
                <a:pos x="936104" y="0"/>
              </a:cxn>
              <a:cxn ang="0">
                <a:pos x="1872208" y="936104"/>
              </a:cxn>
              <a:cxn ang="0">
                <a:pos x="1445709" y="1669022"/>
              </a:cxn>
              <a:cxn ang="0">
                <a:pos x="0" y="2667615"/>
              </a:cxn>
              <a:cxn ang="0">
                <a:pos x="0" y="936104"/>
              </a:cxn>
              <a:cxn ang="0">
                <a:pos x="0" y="936103"/>
              </a:cxn>
              <a:cxn ang="0">
                <a:pos x="936104" y="0"/>
              </a:cxn>
            </a:cxnLst>
            <a:rect l="txL" t="txT" r="txR" b="txB"/>
            <a:pathLst>
              <a:path w="1872589" h="2667615">
                <a:moveTo>
                  <a:pt x="936104" y="0"/>
                </a:moveTo>
                <a:cubicBezTo>
                  <a:pt x="1453100" y="0"/>
                  <a:pt x="1887286" y="453147"/>
                  <a:pt x="1872208" y="936104"/>
                </a:cubicBezTo>
                <a:cubicBezTo>
                  <a:pt x="1863132" y="1226810"/>
                  <a:pt x="1701780" y="1654570"/>
                  <a:pt x="1445709" y="1669021"/>
                </a:cubicBezTo>
                <a:cubicBezTo>
                  <a:pt x="812367" y="1704763"/>
                  <a:pt x="281466" y="2026168"/>
                  <a:pt x="0" y="2667615"/>
                </a:cubicBezTo>
                <a:lnTo>
                  <a:pt x="0" y="936104"/>
                </a:lnTo>
                <a:lnTo>
                  <a:pt x="0" y="936103"/>
                </a:lnTo>
                <a:cubicBezTo>
                  <a:pt x="0" y="419108"/>
                  <a:pt x="419108" y="0"/>
                  <a:pt x="936104" y="0"/>
                </a:cubicBezTo>
                <a:close/>
              </a:path>
            </a:pathLst>
          </a:custGeom>
          <a:gradFill rotWithShape="1">
            <a:gsLst>
              <a:gs pos="0">
                <a:srgbClr val="9B8700">
                  <a:alpha val="100000"/>
                </a:srgbClr>
              </a:gs>
              <a:gs pos="50000">
                <a:srgbClr val="E0C300">
                  <a:alpha val="100000"/>
                </a:srgbClr>
              </a:gs>
              <a:gs pos="100000">
                <a:srgbClr val="FFE800">
                  <a:alpha val="100000"/>
                </a:srgbClr>
              </a:gs>
            </a:gsLst>
            <a:lin ang="18900000" scaled="1"/>
            <a:tileRect/>
          </a:gradFill>
          <a:ln w="38100">
            <a:noFill/>
          </a:ln>
        </p:spPr>
        <p:txBody>
          <a:bodyPr anchor="ctr" anchorCtr="0"/>
          <a:p>
            <a:pPr algn="ctr">
              <a:buNone/>
            </a:pPr>
            <a:endParaRPr lang="fr-FR" altLang="x-none" sz="1200" b="1" dirty="0">
              <a:latin typeface="Lucida Sans Unicode" panose="020B0602030504020204" pitchFamily="34" charset="0"/>
            </a:endParaRPr>
          </a:p>
        </p:txBody>
      </p:sp>
      <p:sp>
        <p:nvSpPr>
          <p:cNvPr id="90123" name="Rectangle 4"/>
          <p:cNvSpPr/>
          <p:nvPr/>
        </p:nvSpPr>
        <p:spPr>
          <a:xfrm>
            <a:off x="5953125" y="871538"/>
            <a:ext cx="1873250" cy="2667000"/>
          </a:xfrm>
          <a:custGeom>
            <a:avLst/>
            <a:gdLst>
              <a:gd name="txL" fmla="*/ 0 w 1872589"/>
              <a:gd name="txT" fmla="*/ 0 h 2667615"/>
              <a:gd name="txR" fmla="*/ 1872589 w 1872589"/>
              <a:gd name="txB" fmla="*/ 2667615 h 2667615"/>
            </a:gdLst>
            <a:ahLst/>
            <a:cxnLst/>
            <a:rect l="txL" t="txT" r="txR" b="txB"/>
            <a:pathLst>
              <a:path w="1872589" h="2667615">
                <a:moveTo>
                  <a:pt x="889" y="2665754"/>
                </a:moveTo>
                <a:lnTo>
                  <a:pt x="889" y="2665755"/>
                </a:lnTo>
                <a:lnTo>
                  <a:pt x="501" y="2666568"/>
                </a:lnTo>
                <a:lnTo>
                  <a:pt x="501" y="2666568"/>
                </a:lnTo>
                <a:close/>
                <a:moveTo>
                  <a:pt x="4676" y="843511"/>
                </a:moveTo>
                <a:lnTo>
                  <a:pt x="7" y="935963"/>
                </a:lnTo>
                <a:cubicBezTo>
                  <a:pt x="5" y="904759"/>
                  <a:pt x="1537" y="873912"/>
                  <a:pt x="4676" y="843511"/>
                </a:cubicBezTo>
                <a:close/>
                <a:moveTo>
                  <a:pt x="9292" y="811177"/>
                </a:moveTo>
                <a:lnTo>
                  <a:pt x="4676" y="843511"/>
                </a:lnTo>
                <a:cubicBezTo>
                  <a:pt x="5591" y="832622"/>
                  <a:pt x="6845" y="821803"/>
                  <a:pt x="9292" y="811177"/>
                </a:cubicBezTo>
                <a:close/>
                <a:moveTo>
                  <a:pt x="18021" y="753981"/>
                </a:moveTo>
                <a:lnTo>
                  <a:pt x="9292" y="811177"/>
                </a:lnTo>
                <a:cubicBezTo>
                  <a:pt x="10872" y="791812"/>
                  <a:pt x="14034" y="772767"/>
                  <a:pt x="18021" y="753981"/>
                </a:cubicBezTo>
                <a:close/>
                <a:moveTo>
                  <a:pt x="28079" y="712209"/>
                </a:moveTo>
                <a:lnTo>
                  <a:pt x="18021" y="753981"/>
                </a:lnTo>
                <a:cubicBezTo>
                  <a:pt x="20500" y="739813"/>
                  <a:pt x="23600" y="725819"/>
                  <a:pt x="28079" y="712209"/>
                </a:cubicBezTo>
                <a:close/>
                <a:moveTo>
                  <a:pt x="39297" y="668581"/>
                </a:moveTo>
                <a:lnTo>
                  <a:pt x="28079" y="712209"/>
                </a:lnTo>
                <a:cubicBezTo>
                  <a:pt x="30722" y="697334"/>
                  <a:pt x="34688" y="682838"/>
                  <a:pt x="39297" y="668581"/>
                </a:cubicBezTo>
                <a:close/>
                <a:moveTo>
                  <a:pt x="56866" y="617352"/>
                </a:moveTo>
                <a:lnTo>
                  <a:pt x="39297" y="668581"/>
                </a:lnTo>
                <a:cubicBezTo>
                  <a:pt x="44002" y="651066"/>
                  <a:pt x="49668" y="633904"/>
                  <a:pt x="56866" y="617352"/>
                </a:cubicBezTo>
                <a:close/>
                <a:moveTo>
                  <a:pt x="66531" y="590944"/>
                </a:moveTo>
                <a:lnTo>
                  <a:pt x="56866" y="617352"/>
                </a:lnTo>
                <a:cubicBezTo>
                  <a:pt x="59333" y="608252"/>
                  <a:pt x="62694" y="599495"/>
                  <a:pt x="66531" y="590944"/>
                </a:cubicBezTo>
                <a:close/>
                <a:moveTo>
                  <a:pt x="936104" y="0"/>
                </a:moveTo>
                <a:cubicBezTo>
                  <a:pt x="1453100" y="0"/>
                  <a:pt x="1887286" y="453147"/>
                  <a:pt x="1872208" y="936104"/>
                </a:cubicBezTo>
                <a:cubicBezTo>
                  <a:pt x="1863132" y="1226810"/>
                  <a:pt x="1701780" y="1654570"/>
                  <a:pt x="1445709" y="1669021"/>
                </a:cubicBezTo>
                <a:cubicBezTo>
                  <a:pt x="812989" y="1704728"/>
                  <a:pt x="282508" y="2025538"/>
                  <a:pt x="889" y="2665754"/>
                </a:cubicBezTo>
                <a:lnTo>
                  <a:pt x="1" y="2663241"/>
                </a:lnTo>
                <a:lnTo>
                  <a:pt x="1" y="2666068"/>
                </a:lnTo>
                <a:lnTo>
                  <a:pt x="501" y="2666568"/>
                </a:lnTo>
                <a:cubicBezTo>
                  <a:pt x="311" y="2666907"/>
                  <a:pt x="156" y="2667261"/>
                  <a:pt x="0" y="2667615"/>
                </a:cubicBezTo>
                <a:lnTo>
                  <a:pt x="0" y="936104"/>
                </a:lnTo>
                <a:lnTo>
                  <a:pt x="0" y="936103"/>
                </a:lnTo>
                <a:lnTo>
                  <a:pt x="7" y="935963"/>
                </a:lnTo>
                <a:lnTo>
                  <a:pt x="1" y="936103"/>
                </a:lnTo>
                <a:lnTo>
                  <a:pt x="1" y="936104"/>
                </a:lnTo>
                <a:lnTo>
                  <a:pt x="1" y="1433113"/>
                </a:lnTo>
                <a:cubicBezTo>
                  <a:pt x="74421" y="1256741"/>
                  <a:pt x="181888" y="1091294"/>
                  <a:pt x="317704" y="939231"/>
                </a:cubicBezTo>
                <a:cubicBezTo>
                  <a:pt x="445606" y="796030"/>
                  <a:pt x="372187" y="526580"/>
                  <a:pt x="243584" y="311260"/>
                </a:cubicBezTo>
                <a:cubicBezTo>
                  <a:pt x="168329" y="392132"/>
                  <a:pt x="107985" y="486715"/>
                  <a:pt x="66531" y="590944"/>
                </a:cubicBezTo>
                <a:cubicBezTo>
                  <a:pt x="203267" y="244635"/>
                  <a:pt x="541117" y="0"/>
                  <a:pt x="936104" y="0"/>
                </a:cubicBezTo>
                <a:close/>
              </a:path>
            </a:pathLst>
          </a:custGeom>
          <a:gradFill rotWithShape="1">
            <a:gsLst>
              <a:gs pos="0">
                <a:srgbClr val="537712">
                  <a:alpha val="100000"/>
                </a:srgbClr>
              </a:gs>
              <a:gs pos="50000">
                <a:srgbClr val="7AAD1F">
                  <a:alpha val="100000"/>
                </a:srgbClr>
              </a:gs>
              <a:gs pos="100000">
                <a:srgbClr val="92CE27">
                  <a:alpha val="100000"/>
                </a:srgbClr>
              </a:gs>
            </a:gsLst>
            <a:lin ang="16200000" scaled="1"/>
            <a:tileRect/>
          </a:gradFill>
          <a:ln w="38100">
            <a:noFill/>
          </a:ln>
        </p:spPr>
        <p:txBody>
          <a:bodyPr anchor="ctr" anchorCtr="0"/>
          <a:p>
            <a:pPr algn="ctr">
              <a:buNone/>
            </a:pPr>
            <a:endParaRPr lang="fr-FR" altLang="x-none" sz="1200" b="1" dirty="0">
              <a:latin typeface="Lucida Sans Unicode" panose="020B0602030504020204" pitchFamily="34" charset="0"/>
            </a:endParaRPr>
          </a:p>
        </p:txBody>
      </p:sp>
      <p:sp>
        <p:nvSpPr>
          <p:cNvPr id="13" name="Rectangle 25"/>
          <p:cNvSpPr/>
          <p:nvPr/>
        </p:nvSpPr>
        <p:spPr>
          <a:xfrm>
            <a:off x="6715125" y="2763838"/>
            <a:ext cx="1928813" cy="646113"/>
          </a:xfrm>
          <a:prstGeom prst="rect">
            <a:avLst/>
          </a:prstGeom>
        </p:spPr>
        <p:txBody>
          <a:bodyPr wrap="square" anchor="ctr">
            <a:spAutoFit/>
          </a:bodyPr>
          <a:p>
            <a:pPr algn="ctr">
              <a:buNone/>
            </a:pPr>
            <a:r>
              <a:rPr b="1" dirty="0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andara" panose="020E0502030303020204" pitchFamily="34" charset="0"/>
              </a:rPr>
              <a:t>БЛАГОУСТРОЙСТВО</a:t>
            </a:r>
            <a:endParaRPr b="1" dirty="0">
              <a:solidFill>
                <a:schemeClr val="bg1"/>
              </a:solidFill>
              <a:effectLst>
                <a:outerShdw blurRad="38100" dist="38100" dir="2700000">
                  <a:srgbClr val="C0C0C0"/>
                </a:outerShdw>
              </a:effectLst>
              <a:latin typeface="Candara" panose="020E0502030303020204" pitchFamily="34" charset="0"/>
            </a:endParaRPr>
          </a:p>
          <a:p>
            <a:pPr algn="ctr">
              <a:buNone/>
            </a:pPr>
            <a:r>
              <a:rPr b="1" dirty="0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andara" panose="020E0502030303020204" pitchFamily="34" charset="0"/>
              </a:rPr>
              <a:t>5</a:t>
            </a:r>
            <a:endParaRPr lang="en-US" altLang="x-none" b="1" dirty="0">
              <a:solidFill>
                <a:schemeClr val="bg1"/>
              </a:solidFill>
              <a:effectLst>
                <a:outerShdw blurRad="38100" dist="38100" dir="2700000">
                  <a:srgbClr val="C0C0C0"/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14" name="Rectangle 26"/>
          <p:cNvSpPr/>
          <p:nvPr/>
        </p:nvSpPr>
        <p:spPr>
          <a:xfrm>
            <a:off x="6962775" y="4275138"/>
            <a:ext cx="1411288" cy="708025"/>
          </a:xfrm>
          <a:prstGeom prst="rect">
            <a:avLst/>
          </a:prstGeom>
        </p:spPr>
        <p:txBody>
          <a:bodyPr wrap="square" anchor="ctr">
            <a:spAutoFit/>
          </a:bodyPr>
          <a:p>
            <a:pPr algn="ctr">
              <a:buNone/>
            </a:pPr>
            <a:r>
              <a:rPr sz="2000" b="1" dirty="0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andara" panose="020E0502030303020204" pitchFamily="34" charset="0"/>
              </a:rPr>
              <a:t>КУЛЬТУРА</a:t>
            </a:r>
            <a:endParaRPr sz="2000" b="1" dirty="0">
              <a:solidFill>
                <a:schemeClr val="bg1"/>
              </a:solidFill>
              <a:effectLst>
                <a:outerShdw blurRad="38100" dist="38100" dir="2700000">
                  <a:srgbClr val="C0C0C0"/>
                </a:outerShdw>
              </a:effectLst>
              <a:latin typeface="Candara" panose="020E0502030303020204" pitchFamily="34" charset="0"/>
            </a:endParaRPr>
          </a:p>
          <a:p>
            <a:pPr algn="ctr">
              <a:buNone/>
            </a:pPr>
            <a:r>
              <a:rPr sz="2000" b="1" dirty="0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andara" panose="020E0502030303020204" pitchFamily="34" charset="0"/>
              </a:rPr>
              <a:t>2</a:t>
            </a:r>
            <a:endParaRPr lang="en-US" altLang="x-none" sz="2000" b="1" dirty="0">
              <a:solidFill>
                <a:schemeClr val="bg1"/>
              </a:solidFill>
              <a:effectLst>
                <a:outerShdw blurRad="38100" dist="38100" dir="2700000">
                  <a:srgbClr val="C0C0C0"/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15" name="Rectangle 27"/>
          <p:cNvSpPr/>
          <p:nvPr/>
        </p:nvSpPr>
        <p:spPr>
          <a:xfrm>
            <a:off x="5810250" y="5060950"/>
            <a:ext cx="1368425" cy="831850"/>
          </a:xfrm>
          <a:prstGeom prst="rect">
            <a:avLst/>
          </a:prstGeom>
        </p:spPr>
        <p:txBody>
          <a:bodyPr wrap="square" anchor="ctr">
            <a:spAutoFit/>
          </a:bodyPr>
          <a:p>
            <a:pPr algn="ctr">
              <a:buNone/>
            </a:pPr>
            <a:r>
              <a:rPr sz="2400" b="1" dirty="0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andara" panose="020E0502030303020204" pitchFamily="34" charset="0"/>
              </a:rPr>
              <a:t>СПОРТ</a:t>
            </a:r>
            <a:endParaRPr sz="2400" b="1" dirty="0">
              <a:solidFill>
                <a:schemeClr val="bg1"/>
              </a:solidFill>
              <a:effectLst>
                <a:outerShdw blurRad="38100" dist="38100" dir="2700000">
                  <a:srgbClr val="C0C0C0"/>
                </a:outerShdw>
              </a:effectLst>
              <a:latin typeface="Candara" panose="020E0502030303020204" pitchFamily="34" charset="0"/>
            </a:endParaRPr>
          </a:p>
          <a:p>
            <a:pPr algn="ctr">
              <a:buNone/>
            </a:pPr>
            <a:r>
              <a:rPr sz="2400" b="1" dirty="0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andara" panose="020E0502030303020204" pitchFamily="34" charset="0"/>
              </a:rPr>
              <a:t>1</a:t>
            </a:r>
            <a:endParaRPr lang="en-US" altLang="x-none" sz="2000" b="1" dirty="0">
              <a:solidFill>
                <a:schemeClr val="bg1"/>
              </a:solidFill>
              <a:effectLst>
                <a:outerShdw blurRad="38100" dist="38100" dir="2700000">
                  <a:srgbClr val="C0C0C0"/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16" name="Rectangle 28"/>
          <p:cNvSpPr/>
          <p:nvPr/>
        </p:nvSpPr>
        <p:spPr>
          <a:xfrm>
            <a:off x="4094163" y="5005388"/>
            <a:ext cx="1579563" cy="584200"/>
          </a:xfrm>
          <a:prstGeom prst="rect">
            <a:avLst/>
          </a:prstGeom>
        </p:spPr>
        <p:txBody>
          <a:bodyPr wrap="square" anchor="ctr">
            <a:spAutoFit/>
          </a:bodyPr>
          <a:p>
            <a:pPr algn="ctr">
              <a:buNone/>
            </a:pPr>
            <a:r>
              <a:rPr sz="1600" b="1" dirty="0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andara" panose="020E0502030303020204" pitchFamily="34" charset="0"/>
              </a:rPr>
              <a:t>ЗДРАВООХРАНЕНИЕ</a:t>
            </a:r>
            <a:endParaRPr sz="1600" b="1" dirty="0">
              <a:solidFill>
                <a:schemeClr val="bg1"/>
              </a:solidFill>
              <a:effectLst>
                <a:outerShdw blurRad="38100" dist="38100" dir="2700000">
                  <a:srgbClr val="C0C0C0"/>
                </a:outerShdw>
              </a:effectLst>
              <a:latin typeface="Candara" panose="020E0502030303020204" pitchFamily="34" charset="0"/>
            </a:endParaRPr>
          </a:p>
          <a:p>
            <a:pPr algn="ctr">
              <a:buNone/>
            </a:pPr>
            <a:r>
              <a:rPr sz="1600" b="1" dirty="0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andara" panose="020E0502030303020204" pitchFamily="34" charset="0"/>
              </a:rPr>
              <a:t>1</a:t>
            </a:r>
            <a:endParaRPr lang="en-US" altLang="x-none" sz="1600" b="1" dirty="0">
              <a:solidFill>
                <a:schemeClr val="bg1"/>
              </a:solidFill>
              <a:effectLst>
                <a:outerShdw blurRad="38100" dist="38100" dir="2700000">
                  <a:srgbClr val="C0C0C0"/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17" name="Rectangle 29"/>
          <p:cNvSpPr/>
          <p:nvPr/>
        </p:nvSpPr>
        <p:spPr>
          <a:xfrm>
            <a:off x="3433763" y="3878263"/>
            <a:ext cx="1574800" cy="646113"/>
          </a:xfrm>
          <a:prstGeom prst="rect">
            <a:avLst/>
          </a:prstGeom>
        </p:spPr>
        <p:txBody>
          <a:bodyPr wrap="square" anchor="ctr">
            <a:spAutoFit/>
          </a:bodyPr>
          <a:p>
            <a:pPr algn="ctr">
              <a:buNone/>
            </a:pPr>
            <a:r>
              <a:rPr b="1" dirty="0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andara" panose="020E0502030303020204" pitchFamily="34" charset="0"/>
              </a:rPr>
              <a:t>ОБРАЗОВАНИЕ</a:t>
            </a:r>
            <a:endParaRPr b="1" dirty="0">
              <a:solidFill>
                <a:schemeClr val="bg1"/>
              </a:solidFill>
              <a:effectLst>
                <a:outerShdw blurRad="38100" dist="38100" dir="2700000">
                  <a:srgbClr val="C0C0C0"/>
                </a:outerShdw>
              </a:effectLst>
              <a:latin typeface="Candara" panose="020E0502030303020204" pitchFamily="34" charset="0"/>
            </a:endParaRPr>
          </a:p>
          <a:p>
            <a:pPr algn="ctr">
              <a:buNone/>
            </a:pPr>
            <a:r>
              <a:rPr b="1" dirty="0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andara" panose="020E0502030303020204" pitchFamily="34" charset="0"/>
              </a:rPr>
              <a:t>7</a:t>
            </a:r>
            <a:endParaRPr lang="en-US" altLang="x-none" b="1" dirty="0">
              <a:solidFill>
                <a:schemeClr val="bg1"/>
              </a:solidFill>
              <a:effectLst>
                <a:outerShdw blurRad="38100" dist="38100" dir="2700000">
                  <a:srgbClr val="C0C0C0"/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18" name="Rectangle 30"/>
          <p:cNvSpPr/>
          <p:nvPr/>
        </p:nvSpPr>
        <p:spPr>
          <a:xfrm>
            <a:off x="3621088" y="2211388"/>
            <a:ext cx="1122363" cy="830263"/>
          </a:xfrm>
          <a:prstGeom prst="rect">
            <a:avLst/>
          </a:prstGeom>
        </p:spPr>
        <p:txBody>
          <a:bodyPr wrap="square" anchor="ctr">
            <a:spAutoFit/>
          </a:bodyPr>
          <a:p>
            <a:pPr algn="ctr">
              <a:buNone/>
            </a:pPr>
            <a:r>
              <a:rPr sz="2400" b="1" dirty="0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andara" panose="020E0502030303020204" pitchFamily="34" charset="0"/>
              </a:rPr>
              <a:t>ТКО</a:t>
            </a:r>
            <a:endParaRPr sz="2400" b="1" dirty="0">
              <a:solidFill>
                <a:schemeClr val="bg1"/>
              </a:solidFill>
              <a:effectLst>
                <a:outerShdw blurRad="38100" dist="38100" dir="2700000">
                  <a:srgbClr val="C0C0C0"/>
                </a:outerShdw>
              </a:effectLst>
              <a:latin typeface="Candara" panose="020E0502030303020204" pitchFamily="34" charset="0"/>
            </a:endParaRPr>
          </a:p>
          <a:p>
            <a:pPr algn="ctr">
              <a:buNone/>
            </a:pPr>
            <a:r>
              <a:rPr sz="2400" b="1" dirty="0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andara" panose="020E0502030303020204" pitchFamily="34" charset="0"/>
              </a:rPr>
              <a:t>11</a:t>
            </a:r>
            <a:endParaRPr lang="en-US" altLang="x-none" sz="2400" b="1" dirty="0">
              <a:solidFill>
                <a:schemeClr val="bg1"/>
              </a:solidFill>
              <a:effectLst>
                <a:outerShdw blurRad="38100" dist="38100" dir="2700000">
                  <a:srgbClr val="C0C0C0"/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19" name="Rectangle 31"/>
          <p:cNvSpPr/>
          <p:nvPr/>
        </p:nvSpPr>
        <p:spPr>
          <a:xfrm>
            <a:off x="4646613" y="1404938"/>
            <a:ext cx="1452563" cy="830263"/>
          </a:xfrm>
          <a:prstGeom prst="rect">
            <a:avLst/>
          </a:prstGeom>
        </p:spPr>
        <p:txBody>
          <a:bodyPr wrap="square" anchor="ctr">
            <a:spAutoFit/>
          </a:bodyPr>
          <a:p>
            <a:pPr algn="ctr">
              <a:buNone/>
            </a:pPr>
            <a:r>
              <a:rPr sz="2400" b="1" dirty="0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andara" panose="020E0502030303020204" pitchFamily="34" charset="0"/>
              </a:rPr>
              <a:t>ЖКХ</a:t>
            </a:r>
            <a:endParaRPr sz="2400" b="1" dirty="0">
              <a:solidFill>
                <a:schemeClr val="bg1"/>
              </a:solidFill>
              <a:effectLst>
                <a:outerShdw blurRad="38100" dist="38100" dir="2700000">
                  <a:srgbClr val="C0C0C0"/>
                </a:outerShdw>
              </a:effectLst>
              <a:latin typeface="Candara" panose="020E0502030303020204" pitchFamily="34" charset="0"/>
            </a:endParaRPr>
          </a:p>
          <a:p>
            <a:pPr algn="ctr">
              <a:buNone/>
            </a:pPr>
            <a:r>
              <a:rPr sz="2400" b="1" dirty="0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andara" panose="020E0502030303020204" pitchFamily="34" charset="0"/>
              </a:rPr>
              <a:t>10</a:t>
            </a:r>
            <a:endParaRPr lang="en-US" altLang="x-none" sz="2400" b="1" dirty="0">
              <a:solidFill>
                <a:schemeClr val="bg1"/>
              </a:solidFill>
              <a:effectLst>
                <a:outerShdw blurRad="38100" dist="38100" dir="2700000">
                  <a:srgbClr val="C0C0C0"/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20" name="Rectangle 32"/>
          <p:cNvSpPr/>
          <p:nvPr/>
        </p:nvSpPr>
        <p:spPr>
          <a:xfrm>
            <a:off x="6142038" y="1431925"/>
            <a:ext cx="1539875" cy="923925"/>
          </a:xfrm>
          <a:prstGeom prst="rect">
            <a:avLst/>
          </a:prstGeom>
        </p:spPr>
        <p:txBody>
          <a:bodyPr wrap="square" anchor="ctr">
            <a:spAutoFit/>
          </a:bodyPr>
          <a:p>
            <a:pPr algn="ctr">
              <a:buNone/>
            </a:pPr>
            <a:r>
              <a:rPr b="1" dirty="0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andara" panose="020E0502030303020204" pitchFamily="34" charset="0"/>
              </a:rPr>
              <a:t>ДОРОЖНАЯ ДЕЯТЕЛЬНОСТЬ</a:t>
            </a:r>
            <a:endParaRPr b="1" dirty="0">
              <a:solidFill>
                <a:schemeClr val="bg1"/>
              </a:solidFill>
              <a:effectLst>
                <a:outerShdw blurRad="38100" dist="38100" dir="2700000">
                  <a:srgbClr val="C0C0C0"/>
                </a:outerShdw>
              </a:effectLst>
              <a:latin typeface="Candara" panose="020E0502030303020204" pitchFamily="34" charset="0"/>
            </a:endParaRPr>
          </a:p>
          <a:p>
            <a:pPr algn="ctr">
              <a:buNone/>
            </a:pPr>
            <a:r>
              <a:rPr b="1" dirty="0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andara" panose="020E0502030303020204" pitchFamily="34" charset="0"/>
              </a:rPr>
              <a:t>11</a:t>
            </a:r>
            <a:endParaRPr lang="en-US" altLang="x-none" b="1" dirty="0">
              <a:solidFill>
                <a:schemeClr val="bg1"/>
              </a:solidFill>
              <a:effectLst>
                <a:outerShdw blurRad="38100" dist="38100" dir="2700000">
                  <a:srgbClr val="C0C0C0"/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90132" name="Содержимое 2"/>
          <p:cNvSpPr>
            <a:spLocks noGrp="1"/>
          </p:cNvSpPr>
          <p:nvPr>
            <p:ph sz="quarter" idx="13"/>
          </p:nvPr>
        </p:nvSpPr>
        <p:spPr>
          <a:xfrm>
            <a:off x="285750" y="1928813"/>
            <a:ext cx="2928938" cy="2000250"/>
          </a:xfrm>
          <a:solidFill>
            <a:schemeClr val="bg2">
              <a:alpha val="100000"/>
            </a:schemeClr>
          </a:solidFill>
          <a:ln/>
        </p:spPr>
        <p:txBody>
          <a:bodyPr vert="horz" wrap="square" lIns="91440" tIns="45720" rIns="91440" bIns="45720" anchor="t" anchorCtr="0"/>
          <a:p>
            <a:pPr algn="ctr">
              <a:buClr>
                <a:schemeClr val="accent1"/>
              </a:buClr>
              <a:buSzPct val="100000"/>
              <a:buFont typeface="Symbol" panose="05050102010706020507" pitchFamily="18" charset="2"/>
              <a:buNone/>
            </a:pPr>
            <a:r>
              <a:rPr sz="2000" b="1" dirty="0"/>
              <a:t>14 проектов</a:t>
            </a:r>
            <a:endParaRPr sz="2000" b="1" dirty="0"/>
          </a:p>
          <a:p>
            <a:pPr algn="ctr">
              <a:buClr>
                <a:schemeClr val="accent1"/>
              </a:buClr>
              <a:buSzPct val="100000"/>
              <a:buFont typeface="Symbol" panose="05050102010706020507" pitchFamily="18" charset="2"/>
              <a:buNone/>
            </a:pPr>
            <a:r>
              <a:rPr sz="2000" b="1" dirty="0"/>
              <a:t>2 МСРП</a:t>
            </a:r>
            <a:endParaRPr sz="2000" b="1" dirty="0"/>
          </a:p>
          <a:p>
            <a:pPr algn="ctr">
              <a:buClr>
                <a:schemeClr val="accent1"/>
              </a:buClr>
              <a:buSzPct val="100000"/>
              <a:buFont typeface="Symbol" panose="05050102010706020507" pitchFamily="18" charset="2"/>
              <a:buNone/>
            </a:pPr>
            <a:r>
              <a:rPr sz="2000" b="1" dirty="0"/>
              <a:t>48 мероприятий </a:t>
            </a:r>
            <a:endParaRPr sz="2000" b="1" dirty="0"/>
          </a:p>
          <a:p>
            <a:pPr algn="ctr">
              <a:buClr>
                <a:schemeClr val="accent1"/>
              </a:buClr>
              <a:buSzPct val="100000"/>
              <a:buFont typeface="Symbol" panose="05050102010706020507" pitchFamily="18" charset="2"/>
              <a:buNone/>
            </a:pPr>
            <a:r>
              <a:rPr sz="2000" b="1" dirty="0"/>
              <a:t>7 с ФБ </a:t>
            </a:r>
            <a:endParaRPr sz="2000" b="1" dirty="0"/>
          </a:p>
          <a:p>
            <a:pPr algn="ctr">
              <a:buClr>
                <a:schemeClr val="accent1"/>
              </a:buClr>
              <a:buSzPct val="100000"/>
              <a:buFont typeface="Symbol" panose="05050102010706020507" pitchFamily="18" charset="2"/>
              <a:buNone/>
            </a:pPr>
            <a:r>
              <a:rPr sz="2000" b="1" dirty="0"/>
              <a:t>5 организационных</a:t>
            </a:r>
            <a:endParaRPr sz="20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1138" name="Заголовок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r>
              <a:rPr dirty="0"/>
              <a:t>Проекты 2024</a:t>
            </a:r>
            <a:endParaRPr dirty="0"/>
          </a:p>
        </p:txBody>
      </p:sp>
      <p:sp>
        <p:nvSpPr>
          <p:cNvPr id="99332" name="Содержимое 4"/>
          <p:cNvSpPr>
            <a:spLocks noGrp="1"/>
          </p:cNvSpPr>
          <p:nvPr>
            <p:ph sz="quarter" idx="14"/>
          </p:nvPr>
        </p:nvSpPr>
        <p:spPr>
          <a:xfrm>
            <a:off x="1143000" y="1643063"/>
            <a:ext cx="7324725" cy="44831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None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 07.02.2024 – сводные графики проектов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None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None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 результатам контрактации – планы- графики работ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None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None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Еженедельный мониторинг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None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None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Фото до начала работ на объектах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None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None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Активизация проектных специалистов по посещению обучающих курсов и семинаров.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62" name="Заголовок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r>
              <a:rPr lang="ru-RU" dirty="0"/>
              <a:t>Спасибо за внимание!</a:t>
            </a:r>
            <a:endParaRPr lang="ru-RU" dirty="0"/>
          </a:p>
        </p:txBody>
      </p:sp>
      <p:pic>
        <p:nvPicPr>
          <p:cNvPr id="3" name="Замещающее содержимое 2"/>
          <p:cNvPicPr>
            <a:picLocks noChangeAspect="1"/>
          </p:cNvPicPr>
          <p:nvPr>
            <p:ph sz="quarter" idx="13"/>
          </p:nvPr>
        </p:nvPicPr>
        <p:blipFill>
          <a:blip r:embed="rId1"/>
          <a:stretch>
            <a:fillRect/>
          </a:stretch>
        </p:blipFill>
        <p:spPr>
          <a:xfrm>
            <a:off x="3491865" y="2924810"/>
            <a:ext cx="2095500" cy="1752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8850" name="Заголовок 1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642937"/>
          </a:xfrm>
          <a:ln/>
        </p:spPr>
        <p:txBody>
          <a:bodyPr vert="horz" wrap="square" lIns="91440" tIns="45720" rIns="91440" bIns="45720" anchor="ctr" anchorCtr="0"/>
          <a:p>
            <a:pPr/>
            <a:r>
              <a:rPr sz="2800" kern="1200" dirty="0">
                <a:latin typeface="+mj-lt"/>
                <a:ea typeface="+mj-ea"/>
                <a:cs typeface="+mj-cs"/>
              </a:rPr>
              <a:t>Система организации проектной деятельности</a:t>
            </a:r>
            <a:endParaRPr sz="28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6275" y="1268413"/>
            <a:ext cx="3822700" cy="2049463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None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Проведено: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None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- 4 заседания Управляющих советов,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Char char="-"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4 заседания проектных офисов;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Char char="-"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-  в течении года систематически проводились практические семинары по работе в ИС ПД ВО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None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None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8200" y="1557338"/>
            <a:ext cx="3822700" cy="1760538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None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С привлечением внешних 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Char char="-"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структур и ведомств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Char char="-"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-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участие в двух межрайонных конференциях по проектному управлению с участием 34 районов области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Char char="-"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- проведено 4 выездных мониторинга проектов с участием специалистов Управления ПД ВО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None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78853" name="AutoShape 2" descr="https://nhoper.ru/images/3/7/4/2.jpg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9" name="Текст 2"/>
          <p:cNvSpPr txBox="1"/>
          <p:nvPr/>
        </p:nvSpPr>
        <p:spPr bwMode="auto">
          <a:xfrm>
            <a:off x="500063" y="4357688"/>
            <a:ext cx="4537075" cy="1511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algn="just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None/>
            </a:pPr>
            <a:r>
              <a:rPr sz="1600" b="1" dirty="0">
                <a:solidFill>
                  <a:schemeClr val="tx2"/>
                </a:solidFill>
                <a:latin typeface="Candara" panose="020E0502030303020204" pitchFamily="34" charset="0"/>
              </a:rPr>
              <a:t>Достижения:</a:t>
            </a:r>
            <a:endParaRPr sz="1600" b="1" dirty="0">
              <a:solidFill>
                <a:schemeClr val="tx2"/>
              </a:solidFill>
              <a:latin typeface="Candara" panose="020E0502030303020204" pitchFamily="34" charset="0"/>
            </a:endParaRPr>
          </a:p>
          <a:p>
            <a:pPr algn="just" eaLnBrk="0" hangingPunct="0">
              <a:spcBef>
                <a:spcPct val="20000"/>
              </a:spcBef>
              <a:buClr>
                <a:schemeClr val="accent1"/>
              </a:buClr>
              <a:buSzPct val="100000"/>
              <a:buNone/>
            </a:pPr>
            <a:r>
              <a:rPr sz="1600" b="1" dirty="0">
                <a:solidFill>
                  <a:schemeClr val="tx2"/>
                </a:solidFill>
                <a:latin typeface="Candara" panose="020E0502030303020204" pitchFamily="34" charset="0"/>
              </a:rPr>
              <a:t>- 9 специалистов </a:t>
            </a:r>
            <a:r>
              <a:rPr sz="1600" dirty="0">
                <a:solidFill>
                  <a:schemeClr val="tx2"/>
                </a:solidFill>
                <a:latin typeface="Candara" panose="020E0502030303020204" pitchFamily="34" charset="0"/>
              </a:rPr>
              <a:t>(2 специалиста МПО и 7 специалистов поселений) успешно прошли курс обучения по программе </a:t>
            </a:r>
            <a:r>
              <a:rPr sz="1600" b="1" dirty="0">
                <a:solidFill>
                  <a:schemeClr val="tx2"/>
                </a:solidFill>
                <a:latin typeface="Candara" panose="020E0502030303020204" pitchFamily="34" charset="0"/>
              </a:rPr>
              <a:t>«</a:t>
            </a:r>
            <a:r>
              <a:rPr sz="1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Стратегическое планирование развития сельских территорий: новые подходы и возможности, практика реализации</a:t>
            </a:r>
            <a:r>
              <a:rPr sz="1600" b="1" dirty="0">
                <a:solidFill>
                  <a:schemeClr val="tx2"/>
                </a:solidFill>
                <a:latin typeface="Candara" panose="020E0502030303020204" pitchFamily="34" charset="0"/>
              </a:rPr>
              <a:t>»</a:t>
            </a:r>
            <a:endParaRPr sz="1600" b="1" dirty="0">
              <a:solidFill>
                <a:schemeClr val="tx2"/>
              </a:solidFill>
              <a:latin typeface="Candara" panose="020E0502030303020204" pitchFamily="34" charset="0"/>
            </a:endParaRPr>
          </a:p>
        </p:txBody>
      </p:sp>
      <p:pic>
        <p:nvPicPr>
          <p:cNvPr id="78855" name="Picture 9" descr="C:\Users\22\Pictures\по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14563" y="2786063"/>
            <a:ext cx="2190750" cy="1643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8856" name="Picture 10" descr="C:\Users\22\Pictures\вм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5357813" y="3429000"/>
            <a:ext cx="2697162" cy="2697163"/>
          </a:xfrm>
          <a:ln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9874" name="Заголовок 1"/>
          <p:cNvSpPr>
            <a:spLocks noGrp="1"/>
          </p:cNvSpPr>
          <p:nvPr>
            <p:ph type="title"/>
          </p:nvPr>
        </p:nvSpPr>
        <p:spPr>
          <a:xfrm>
            <a:off x="642938" y="357188"/>
            <a:ext cx="8043862" cy="857250"/>
          </a:xfrm>
          <a:ln/>
        </p:spPr>
        <p:txBody>
          <a:bodyPr vert="horz" wrap="square" lIns="91440" tIns="45720" rIns="91440" bIns="45720" anchor="ctr" anchorCtr="0"/>
          <a:p>
            <a:pPr/>
            <a:r>
              <a:rPr sz="2800" kern="1200" dirty="0">
                <a:latin typeface="+mj-lt"/>
                <a:ea typeface="+mj-ea"/>
                <a:cs typeface="+mj-cs"/>
              </a:rPr>
              <a:t>Портфель 2023</a:t>
            </a:r>
            <a:br>
              <a:rPr sz="2800" kern="1200" dirty="0">
                <a:latin typeface="+mj-lt"/>
                <a:ea typeface="+mj-ea"/>
                <a:cs typeface="+mj-cs"/>
              </a:rPr>
            </a:br>
            <a:endParaRPr sz="2800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79875" name="Picture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9563" y="1000125"/>
            <a:ext cx="8548687" cy="557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0898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28688"/>
            <a:ext cx="9144000" cy="42148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0899" name="Заголовок 1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661987"/>
          </a:xfrm>
          <a:ln/>
        </p:spPr>
        <p:txBody>
          <a:bodyPr vert="horz" wrap="square" lIns="91440" tIns="45720" rIns="91440" bIns="45720" anchor="ctr" anchorCtr="0"/>
          <a:p>
            <a:pPr>
              <a:buNone/>
            </a:pPr>
            <a:r>
              <a:rPr kern="1200" dirty="0">
                <a:latin typeface="+mj-lt"/>
                <a:ea typeface="+mj-ea"/>
                <a:cs typeface="+mj-cs"/>
              </a:rPr>
              <a:t>Национальные проекты</a:t>
            </a:r>
            <a:endParaRPr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80900" name="Содержимое 3"/>
          <p:cNvSpPr>
            <a:spLocks noGrp="1"/>
          </p:cNvSpPr>
          <p:nvPr>
            <p:ph sz="half" idx="2"/>
          </p:nvPr>
        </p:nvSpPr>
        <p:spPr>
          <a:xfrm>
            <a:off x="785813" y="4286250"/>
            <a:ext cx="1500187" cy="2268538"/>
          </a:xfrm>
          <a:ln/>
        </p:spPr>
        <p:txBody>
          <a:bodyPr vert="horz" wrap="square" lIns="91440" tIns="45720" rIns="91440" bIns="45720" anchor="t" anchorCtr="0"/>
          <a:p>
            <a:pPr marL="0" indent="0" algn="ctr">
              <a:buSzPct val="100000"/>
              <a:buFont typeface="Symbol" panose="05050102010706020507" pitchFamily="18" charset="2"/>
              <a:buNone/>
            </a:pPr>
            <a:r>
              <a:rPr sz="1200" kern="1200" dirty="0">
                <a:latin typeface="+mn-lt"/>
                <a:ea typeface="+mn-ea"/>
                <a:cs typeface="+mn-cs"/>
              </a:rPr>
              <a:t>Оказана поддержка работников и учреждений культуры Старожильский и Коленовский КДЦ.</a:t>
            </a:r>
            <a:endParaRPr sz="1200" kern="1200" dirty="0">
              <a:latin typeface="+mn-lt"/>
              <a:ea typeface="+mn-ea"/>
              <a:cs typeface="+mn-cs"/>
            </a:endParaRPr>
          </a:p>
          <a:p>
            <a:pPr marL="0" indent="0" algn="ctr">
              <a:buSzPct val="100000"/>
              <a:buFont typeface="Symbol" panose="05050102010706020507" pitchFamily="18" charset="2"/>
              <a:buNone/>
            </a:pPr>
            <a:r>
              <a:rPr sz="1200" kern="1200" dirty="0">
                <a:latin typeface="+mn-lt"/>
                <a:ea typeface="+mn-ea"/>
                <a:cs typeface="+mn-cs"/>
              </a:rPr>
              <a:t>Приобретено оборудование для детской школы искусств</a:t>
            </a:r>
            <a:endParaRPr sz="1200" kern="1200" dirty="0">
              <a:latin typeface="+mn-lt"/>
              <a:ea typeface="+mn-ea"/>
              <a:cs typeface="+mn-cs"/>
            </a:endParaRPr>
          </a:p>
        </p:txBody>
      </p:sp>
      <p:sp>
        <p:nvSpPr>
          <p:cNvPr id="80901" name="Содержимое 3"/>
          <p:cNvSpPr>
            <a:spLocks noGrp="1"/>
          </p:cNvSpPr>
          <p:nvPr>
            <p:ph sz="half" idx="2"/>
          </p:nvPr>
        </p:nvSpPr>
        <p:spPr>
          <a:xfrm>
            <a:off x="2357438" y="4357688"/>
            <a:ext cx="1357312" cy="2268537"/>
          </a:xfrm>
          <a:ln/>
        </p:spPr>
        <p:txBody>
          <a:bodyPr vert="horz" wrap="square" lIns="91440" tIns="45720" rIns="91440" bIns="45720" anchor="t" anchorCtr="0"/>
          <a:p>
            <a:pPr marL="0" indent="0" algn="ctr">
              <a:buSzPct val="100000"/>
              <a:buFont typeface="Symbol" panose="05050102010706020507" pitchFamily="18" charset="2"/>
              <a:buNone/>
            </a:pPr>
            <a:r>
              <a:rPr sz="1200" kern="1200" dirty="0">
                <a:latin typeface="+mn-lt"/>
                <a:ea typeface="+mn-ea"/>
                <a:cs typeface="+mn-cs"/>
              </a:rPr>
              <a:t>Учащиеся</a:t>
            </a:r>
            <a:endParaRPr sz="1200" kern="1200" dirty="0">
              <a:latin typeface="+mn-lt"/>
              <a:ea typeface="+mn-ea"/>
              <a:cs typeface="+mn-cs"/>
            </a:endParaRPr>
          </a:p>
          <a:p>
            <a:pPr marL="0" indent="0" algn="ctr">
              <a:buSzPct val="100000"/>
              <a:buFont typeface="Symbol" panose="05050102010706020507" pitchFamily="18" charset="2"/>
              <a:buNone/>
            </a:pPr>
            <a:r>
              <a:rPr sz="1200" kern="1200" dirty="0">
                <a:latin typeface="+mn-lt"/>
                <a:ea typeface="+mn-ea"/>
                <a:cs typeface="+mn-cs"/>
              </a:rPr>
              <a:t>муниципального района принимают участие в </a:t>
            </a:r>
            <a:endParaRPr sz="1200" kern="1200" dirty="0">
              <a:latin typeface="+mn-lt"/>
              <a:ea typeface="+mn-ea"/>
              <a:cs typeface="+mn-cs"/>
            </a:endParaRPr>
          </a:p>
          <a:p>
            <a:pPr marL="0" indent="0" algn="ctr">
              <a:buSzPct val="100000"/>
              <a:buFont typeface="Symbol" panose="05050102010706020507" pitchFamily="18" charset="2"/>
              <a:buNone/>
            </a:pPr>
            <a:r>
              <a:rPr sz="1200" kern="1200" dirty="0">
                <a:latin typeface="+mn-lt"/>
                <a:ea typeface="+mn-ea"/>
                <a:cs typeface="+mn-cs"/>
              </a:rPr>
              <a:t>он-лайн уроках «Проектория»</a:t>
            </a:r>
            <a:endParaRPr sz="1200" kern="1200" dirty="0">
              <a:latin typeface="+mn-lt"/>
              <a:ea typeface="+mn-ea"/>
              <a:cs typeface="+mn-cs"/>
            </a:endParaRPr>
          </a:p>
          <a:p>
            <a:pPr marL="0" indent="0" algn="ctr">
              <a:buSzPct val="100000"/>
              <a:buFont typeface="Symbol" panose="05050102010706020507" pitchFamily="18" charset="2"/>
              <a:buNone/>
            </a:pPr>
            <a:r>
              <a:rPr sz="1200" kern="1200" dirty="0">
                <a:latin typeface="+mn-lt"/>
                <a:ea typeface="+mn-ea"/>
                <a:cs typeface="+mn-cs"/>
              </a:rPr>
              <a:t>и проекте «Билет в будущее»</a:t>
            </a:r>
            <a:endParaRPr sz="1200" kern="1200" dirty="0">
              <a:latin typeface="+mn-lt"/>
              <a:ea typeface="+mn-ea"/>
              <a:cs typeface="+mn-cs"/>
            </a:endParaRPr>
          </a:p>
        </p:txBody>
      </p:sp>
      <p:sp>
        <p:nvSpPr>
          <p:cNvPr id="80902" name="Содержимое 3"/>
          <p:cNvSpPr>
            <a:spLocks noGrp="1"/>
          </p:cNvSpPr>
          <p:nvPr>
            <p:ph sz="half" idx="2"/>
          </p:nvPr>
        </p:nvSpPr>
        <p:spPr>
          <a:xfrm>
            <a:off x="4000500" y="4357688"/>
            <a:ext cx="1285875" cy="2268537"/>
          </a:xfrm>
          <a:ln/>
        </p:spPr>
        <p:txBody>
          <a:bodyPr vert="horz" wrap="square" lIns="91440" tIns="45720" rIns="91440" bIns="45720" anchor="t" anchorCtr="0"/>
          <a:p>
            <a:pPr marL="0" indent="0" algn="ctr">
              <a:buSzPct val="100000"/>
              <a:buFont typeface="Symbol" panose="05050102010706020507" pitchFamily="18" charset="2"/>
              <a:buNone/>
            </a:pPr>
            <a:r>
              <a:rPr sz="1400" kern="1200" dirty="0">
                <a:latin typeface="+mn-lt"/>
                <a:ea typeface="+mn-ea"/>
                <a:cs typeface="+mn-cs"/>
              </a:rPr>
              <a:t>Мероприятия реализуются в 9 школах района</a:t>
            </a:r>
            <a:endParaRPr sz="1400" kern="1200" dirty="0">
              <a:latin typeface="+mn-lt"/>
              <a:ea typeface="+mn-ea"/>
              <a:cs typeface="+mn-cs"/>
            </a:endParaRPr>
          </a:p>
        </p:txBody>
      </p:sp>
      <p:sp>
        <p:nvSpPr>
          <p:cNvPr id="80903" name="Содержимое 3"/>
          <p:cNvSpPr>
            <a:spLocks noGrp="1"/>
          </p:cNvSpPr>
          <p:nvPr>
            <p:ph sz="half" idx="2"/>
          </p:nvPr>
        </p:nvSpPr>
        <p:spPr>
          <a:xfrm>
            <a:off x="5500688" y="4357688"/>
            <a:ext cx="1285875" cy="2268537"/>
          </a:xfrm>
          <a:ln/>
        </p:spPr>
        <p:txBody>
          <a:bodyPr vert="horz" wrap="square" lIns="91440" tIns="45720" rIns="91440" bIns="45720" anchor="t" anchorCtr="0"/>
          <a:p>
            <a:pPr marL="0" indent="0" algn="ctr">
              <a:buSzPct val="100000"/>
              <a:buFont typeface="Symbol" panose="05050102010706020507" pitchFamily="18" charset="2"/>
              <a:buNone/>
            </a:pPr>
            <a:r>
              <a:rPr sz="1200" kern="1200" dirty="0">
                <a:latin typeface="+mn-lt"/>
                <a:ea typeface="+mn-ea"/>
                <a:cs typeface="+mn-cs"/>
              </a:rPr>
              <a:t>Благоустроены территории</a:t>
            </a:r>
            <a:endParaRPr sz="1200" kern="1200" dirty="0">
              <a:latin typeface="+mn-lt"/>
              <a:ea typeface="+mn-ea"/>
              <a:cs typeface="+mn-cs"/>
            </a:endParaRPr>
          </a:p>
          <a:p>
            <a:pPr marL="0" indent="0" algn="ctr">
              <a:buSzPct val="100000"/>
              <a:buFont typeface="Symbol" panose="05050102010706020507" pitchFamily="18" charset="2"/>
              <a:buNone/>
            </a:pPr>
            <a:r>
              <a:rPr sz="1200" kern="1200" dirty="0">
                <a:latin typeface="+mn-lt"/>
                <a:ea typeface="+mn-ea"/>
                <a:cs typeface="+mn-cs"/>
              </a:rPr>
              <a:t>в городских поселениях - г.Новохоперск, и  </a:t>
            </a:r>
            <a:endParaRPr sz="1200" kern="1200" dirty="0">
              <a:latin typeface="+mn-lt"/>
              <a:ea typeface="+mn-ea"/>
              <a:cs typeface="+mn-cs"/>
            </a:endParaRPr>
          </a:p>
          <a:p>
            <a:pPr marL="0" indent="0" algn="ctr">
              <a:buSzPct val="100000"/>
              <a:buFont typeface="Symbol" panose="05050102010706020507" pitchFamily="18" charset="2"/>
              <a:buNone/>
            </a:pPr>
            <a:r>
              <a:rPr sz="1200" kern="1200" dirty="0">
                <a:latin typeface="+mn-lt"/>
                <a:ea typeface="+mn-ea"/>
                <a:cs typeface="+mn-cs"/>
              </a:rPr>
              <a:t>Е-Коленовского</a:t>
            </a:r>
            <a:endParaRPr sz="1200" kern="1200" dirty="0">
              <a:latin typeface="+mn-lt"/>
              <a:ea typeface="+mn-ea"/>
              <a:cs typeface="+mn-cs"/>
            </a:endParaRPr>
          </a:p>
        </p:txBody>
      </p:sp>
      <p:sp>
        <p:nvSpPr>
          <p:cNvPr id="80904" name="Содержимое 3"/>
          <p:cNvSpPr>
            <a:spLocks noGrp="1"/>
          </p:cNvSpPr>
          <p:nvPr>
            <p:ph sz="half" idx="2"/>
          </p:nvPr>
        </p:nvSpPr>
        <p:spPr>
          <a:xfrm>
            <a:off x="7072313" y="4357688"/>
            <a:ext cx="1285875" cy="2268537"/>
          </a:xfrm>
          <a:ln/>
        </p:spPr>
        <p:txBody>
          <a:bodyPr vert="horz" wrap="square" lIns="91440" tIns="45720" rIns="91440" bIns="45720" anchor="t" anchorCtr="0"/>
          <a:p>
            <a:pPr marL="0" indent="0" algn="ctr">
              <a:buSzPct val="100000"/>
              <a:buFont typeface="Symbol" panose="05050102010706020507" pitchFamily="18" charset="2"/>
              <a:buNone/>
            </a:pPr>
            <a:r>
              <a:rPr sz="1400" kern="1200" dirty="0">
                <a:latin typeface="+mn-lt"/>
                <a:ea typeface="+mn-ea"/>
                <a:cs typeface="+mn-cs"/>
              </a:rPr>
              <a:t>Оборудована малая спортивная площадка для сдачи норм  ГТО в селе Красном</a:t>
            </a:r>
            <a:endParaRPr sz="1400" kern="1200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22" name="Заголовок 162"/>
          <p:cNvSpPr>
            <a:spLocks noGrp="1"/>
          </p:cNvSpPr>
          <p:nvPr>
            <p:ph type="title"/>
          </p:nvPr>
        </p:nvSpPr>
        <p:spPr>
          <a:xfrm>
            <a:off x="457200" y="338138"/>
            <a:ext cx="8115300" cy="447675"/>
          </a:xfrm>
          <a:ln/>
        </p:spPr>
        <p:txBody>
          <a:bodyPr vert="horz" wrap="square" lIns="91440" tIns="45720" rIns="91440" bIns="45720" anchor="ctr" anchorCtr="0"/>
          <a:p>
            <a:pPr>
              <a:buNone/>
            </a:pPr>
            <a:r>
              <a:rPr dirty="0"/>
              <a:t>Муниципальные проекты 2023 </a:t>
            </a:r>
            <a:endParaRPr dirty="0"/>
          </a:p>
        </p:txBody>
      </p:sp>
      <p:pic>
        <p:nvPicPr>
          <p:cNvPr id="81923" name="Содержимое 214" descr="Рисунок1.pn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85750" y="1143000"/>
            <a:ext cx="8572500" cy="5072063"/>
          </a:xfrm>
          <a:ln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2946" name="Заголовок 1"/>
          <p:cNvSpPr>
            <a:spLocks noGrp="1"/>
          </p:cNvSpPr>
          <p:nvPr>
            <p:ph type="title"/>
          </p:nvPr>
        </p:nvSpPr>
        <p:spPr>
          <a:xfrm>
            <a:off x="1398588" y="214313"/>
            <a:ext cx="7288212" cy="1071562"/>
          </a:xfrm>
          <a:ln/>
        </p:spPr>
        <p:txBody>
          <a:bodyPr vert="horz" wrap="square" lIns="91440" tIns="45720" rIns="91440" bIns="45720" anchor="ctr" anchorCtr="0"/>
          <a:p>
            <a:r>
              <a:rPr sz="2500" dirty="0"/>
              <a:t>Реализованные проекты                                                         по реконструкции и строительству систем водоснабжения</a:t>
            </a:r>
            <a:endParaRPr sz="2500" dirty="0"/>
          </a:p>
        </p:txBody>
      </p:sp>
      <p:sp>
        <p:nvSpPr>
          <p:cNvPr id="82947" name="Прямоугольник 2"/>
          <p:cNvSpPr/>
          <p:nvPr/>
        </p:nvSpPr>
        <p:spPr>
          <a:xfrm>
            <a:off x="0" y="1500188"/>
            <a:ext cx="5357813" cy="11382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1700" dirty="0">
                <a:solidFill>
                  <a:srgbClr val="0066CC"/>
                </a:solidFill>
                <a:latin typeface="Arial" panose="020B0604020202020204" pitchFamily="34" charset="0"/>
              </a:rPr>
              <a:t>Система водоснабжения с. Елань-Колено, п. Долиновский, с. Подосиновка, п. Березовка Новохоперского района (5 очередь строительства)»</a:t>
            </a:r>
            <a:endParaRPr sz="1700" b="1" dirty="0">
              <a:solidFill>
                <a:srgbClr val="0066CC"/>
              </a:solidFill>
              <a:latin typeface="Arial" panose="020B0604020202020204" pitchFamily="34" charset="0"/>
            </a:endParaRPr>
          </a:p>
        </p:txBody>
      </p:sp>
      <p:sp>
        <p:nvSpPr>
          <p:cNvPr id="82948" name="AutoShape 2" descr="http://192.168.190.20/files/action/download/id/308B381CBA27E6140B4B579262A6FD42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82949" name="AutoShape 4" descr="http://192.168.190.20/files/action/download/id/308B381CBA27E6140B4B579262A6FD42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82950" name="AutoShape 2" descr="http://192.168.190.20/files/action/download/id/9BB814E488FA35A93B11FF9213E1229B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82951" name="Прямоугольник 2"/>
          <p:cNvSpPr/>
          <p:nvPr/>
        </p:nvSpPr>
        <p:spPr>
          <a:xfrm>
            <a:off x="5143500" y="1428750"/>
            <a:ext cx="3786188" cy="11382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1700" dirty="0">
                <a:solidFill>
                  <a:srgbClr val="0066CC"/>
                </a:solidFill>
                <a:latin typeface="Arial" panose="020B0604020202020204" pitchFamily="34" charset="0"/>
              </a:rPr>
              <a:t>Реконструкция и строительство объектов водоснабжения Елань-Коленовского городского поселения</a:t>
            </a:r>
            <a:endParaRPr sz="1700" b="1" dirty="0">
              <a:solidFill>
                <a:srgbClr val="0066CC"/>
              </a:solidFill>
              <a:latin typeface="Arial" panose="020B0604020202020204" pitchFamily="34" charset="0"/>
            </a:endParaRPr>
          </a:p>
        </p:txBody>
      </p:sp>
      <p:pic>
        <p:nvPicPr>
          <p:cNvPr id="82954" name="Picture 10" descr="C:\Users\arm111\Desktop\Грибанева Н. И\Грибанева Н. И\Мониторинг ОМСУ 2023 год\р.п. Елань-Коленовский\Водопровод\Фото строительства\21.07.2023\IMG-20230721-WA0009.jpg"/>
          <p:cNvPicPr>
            <a:picLocks noChangeAspect="1" noChangeArrowheads="1"/>
          </p:cNvPicPr>
          <p:nvPr/>
        </p:nvPicPr>
        <p:blipFill>
          <a:blip r:embed="rId1" cstate="print"/>
          <a:srcRect t="10491" r="-447" b="27567"/>
          <a:stretch>
            <a:fillRect/>
          </a:stretch>
        </p:blipFill>
        <p:spPr bwMode="auto">
          <a:xfrm>
            <a:off x="5500694" y="2500306"/>
            <a:ext cx="2541148" cy="2089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956" name="Picture 12" descr="C:\Users\arm111\Desktop\Грибанева Н. И\Грибанева Н. И\Мониторинг ОМСУ 2023 год\р.п. Елань-Коленовский\Водопровод\Фото строительства\18.11.2023\IMG-20231116-WA0005.jpg"/>
          <p:cNvPicPr>
            <a:picLocks noChangeAspect="1" noChangeArrowheads="1"/>
          </p:cNvPicPr>
          <p:nvPr/>
        </p:nvPicPr>
        <p:blipFill>
          <a:blip r:embed="rId2" cstate="print"/>
          <a:srcRect l="12698" t="13273" r="19445" b="34494"/>
          <a:stretch>
            <a:fillRect/>
          </a:stretch>
        </p:blipFill>
        <p:spPr bwMode="auto">
          <a:xfrm>
            <a:off x="6572264" y="4071942"/>
            <a:ext cx="2404377" cy="2467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958" name="Picture 14" descr="C:\Users\arm111\Desktop\Грибанева Н. И\Грибанева Н. И\Мониторинг ОМСУ 2023 год\р.п. Елань-Коленовский\Водопровод\Фото строительства\13.07.2023\IMG-20230713-WA0030.jpg"/>
          <p:cNvPicPr>
            <a:picLocks noChangeAspect="1" noChangeArrowheads="1"/>
          </p:cNvPicPr>
          <p:nvPr/>
        </p:nvPicPr>
        <p:blipFill>
          <a:blip r:embed="rId3" cstate="print"/>
          <a:srcRect l="-3223" t="18266" r="-1925" b="24814"/>
          <a:stretch>
            <a:fillRect/>
          </a:stretch>
        </p:blipFill>
        <p:spPr bwMode="auto">
          <a:xfrm>
            <a:off x="4572000" y="4214818"/>
            <a:ext cx="2071670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961" name="Picture 17" descr="C:\Users\arm111\Desktop\Грибанева Н. И\Грибанева Н. И\Мониторинг ОМСУ 2023 год\Коленовское сп\Вода\Фото\07.08.2023\IMG-20230807-WA0043.jpg"/>
          <p:cNvPicPr>
            <a:picLocks noChangeAspect="1" noChangeArrowheads="1"/>
          </p:cNvPicPr>
          <p:nvPr/>
        </p:nvPicPr>
        <p:blipFill>
          <a:blip r:embed="rId4" cstate="print"/>
          <a:srcRect l="7813" t="2604" r="17968" b="6249"/>
          <a:stretch>
            <a:fillRect/>
          </a:stretch>
        </p:blipFill>
        <p:spPr bwMode="auto">
          <a:xfrm>
            <a:off x="1071538" y="2571744"/>
            <a:ext cx="2714644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C:\Users\arm111\Desktop\Грибанева Н. И\Грибанева Н. И\Мониторинг ОМСУ 2023 год\Коленовское сп\Вода\Фото\04.09.2023\IMG-20230904-WA0026.jpg"/>
          <p:cNvPicPr/>
          <p:nvPr/>
        </p:nvPicPr>
        <p:blipFill>
          <a:blip r:embed="rId5" cstate="print"/>
          <a:srcRect t="10045" r="1603" b="29687"/>
          <a:stretch>
            <a:fillRect/>
          </a:stretch>
        </p:blipFill>
        <p:spPr bwMode="auto">
          <a:xfrm>
            <a:off x="2714612" y="4143380"/>
            <a:ext cx="1928826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C:\Users\arm111\Desktop\Грибанева Н. И\Грибанева Н. И\Мониторинг ОМСУ 2023 год\Коленовское сп\Вода\Фото\04.09.2023\IMG-20230904-WA0031.jpg"/>
          <p:cNvPicPr/>
          <p:nvPr/>
        </p:nvPicPr>
        <p:blipFill>
          <a:blip r:embed="rId6" cstate="print"/>
          <a:srcRect r="27113" b="44754"/>
          <a:stretch>
            <a:fillRect/>
          </a:stretch>
        </p:blipFill>
        <p:spPr bwMode="auto">
          <a:xfrm>
            <a:off x="285720" y="4286256"/>
            <a:ext cx="1643074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3970" name="Заголовок 1"/>
          <p:cNvSpPr>
            <a:spLocks noGrp="1"/>
          </p:cNvSpPr>
          <p:nvPr>
            <p:ph type="title"/>
          </p:nvPr>
        </p:nvSpPr>
        <p:spPr>
          <a:xfrm>
            <a:off x="1571625" y="214313"/>
            <a:ext cx="7358063" cy="1643062"/>
          </a:xfrm>
          <a:ln/>
        </p:spPr>
        <p:txBody>
          <a:bodyPr vert="horz" wrap="square" lIns="91440" tIns="45720" rIns="91440" bIns="45720" anchor="ctr" anchorCtr="0"/>
          <a:p>
            <a:r>
              <a:rPr sz="2500" dirty="0"/>
              <a:t>Реализованные проекты                                                         по капитальному ремонту систем водоснабжения в пос. Централь, пос. Новопокровском, пос. Михайловском, пос. Терновском.</a:t>
            </a:r>
            <a:endParaRPr sz="2500" dirty="0"/>
          </a:p>
        </p:txBody>
      </p:sp>
      <p:sp>
        <p:nvSpPr>
          <p:cNvPr id="83971" name="AutoShape 2" descr="http://192.168.190.20/files/action/download/id/308B381CBA27E6140B4B579262A6FD42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83972" name="AutoShape 4" descr="http://192.168.190.20/files/action/download/id/308B381CBA27E6140B4B579262A6FD42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83973" name="AutoShape 2" descr="http://192.168.190.20/files/action/download/id/9BB814E488FA35A93B11FF9213E1229B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dirty="0">
              <a:latin typeface="Arial" panose="020B0604020202020204" pitchFamily="34" charset="0"/>
            </a:endParaRPr>
          </a:p>
        </p:txBody>
      </p:sp>
      <p:pic>
        <p:nvPicPr>
          <p:cNvPr id="477186" name="Picture 2" descr="C:\Users\arm111\Desktop\Грибанева Н. И\Грибанева Н. И\Мониторинг ОМСУ 2023 год\Новопокровкое сп\Водопровод\Фото\19.06.2023\Водопровод Новопокровка 1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00034" y="1714488"/>
            <a:ext cx="3048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7188" name="Picture 4" descr="C:\Users\arm111\Desktop\Грибанева Н. И\Грибанева Н. И\Мониторинг ОМСУ 2023 год\Новопокровкое сп\Водопровод\Фото\19.06.2023\Водопровод Новопокровка 2.jpg"/>
          <p:cNvPicPr>
            <a:picLocks noChangeAspect="1" noChangeArrowheads="1"/>
          </p:cNvPicPr>
          <p:nvPr/>
        </p:nvPicPr>
        <p:blipFill>
          <a:blip r:embed="rId2" cstate="print"/>
          <a:srcRect l="3750" t="30000" r="19374" b="2499"/>
          <a:stretch>
            <a:fillRect/>
          </a:stretch>
        </p:blipFill>
        <p:spPr bwMode="auto">
          <a:xfrm>
            <a:off x="2428860" y="3857628"/>
            <a:ext cx="4100566" cy="2700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C:\Users\2600\Downloads\IMG20230802085837.jpg"/>
          <p:cNvPicPr>
            <a:picLocks noChangeAspect="1"/>
          </p:cNvPicPr>
          <p:nvPr/>
        </p:nvPicPr>
        <p:blipFill>
          <a:blip r:embed="rId3" cstate="print"/>
          <a:srcRect l="9622" t="3620" r="15806" b="18542"/>
          <a:stretch>
            <a:fillRect/>
          </a:stretch>
        </p:blipFill>
        <p:spPr bwMode="auto">
          <a:xfrm>
            <a:off x="214282" y="3500438"/>
            <a:ext cx="2214578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C:\Users\2600\Downloads\IMG2023080209130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3143248"/>
            <a:ext cx="2375778" cy="3157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 descr="C:\Users\2600\Downloads\IMG20230726133100.jpg"/>
          <p:cNvPicPr>
            <a:picLocks noChangeAspect="1"/>
          </p:cNvPicPr>
          <p:nvPr/>
        </p:nvPicPr>
        <p:blipFill>
          <a:blip r:embed="rId5" cstate="print"/>
          <a:srcRect r="3778" b="34347"/>
          <a:stretch>
            <a:fillRect/>
          </a:stretch>
        </p:blipFill>
        <p:spPr bwMode="auto">
          <a:xfrm>
            <a:off x="3428992" y="2000240"/>
            <a:ext cx="2286016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7190" name="Picture 6" descr="C:\Users\arm111\AppData\Local\Temp\Rar$DIa10140.19745\IMG_20230607_103433.jpg"/>
          <p:cNvPicPr>
            <a:picLocks noChangeAspect="1" noChangeArrowheads="1"/>
          </p:cNvPicPr>
          <p:nvPr/>
        </p:nvPicPr>
        <p:blipFill>
          <a:blip r:embed="rId6" cstate="print"/>
          <a:srcRect l="8137" r="2926" b="45028"/>
          <a:stretch>
            <a:fillRect/>
          </a:stretch>
        </p:blipFill>
        <p:spPr bwMode="auto">
          <a:xfrm>
            <a:off x="5857884" y="1785926"/>
            <a:ext cx="2428892" cy="19938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4994" name="Заголовок 1"/>
          <p:cNvSpPr>
            <a:spLocks noGrp="1"/>
          </p:cNvSpPr>
          <p:nvPr>
            <p:ph type="title"/>
          </p:nvPr>
        </p:nvSpPr>
        <p:spPr>
          <a:xfrm>
            <a:off x="1571625" y="214313"/>
            <a:ext cx="7358063" cy="1857375"/>
          </a:xfrm>
          <a:ln/>
        </p:spPr>
        <p:txBody>
          <a:bodyPr vert="horz" wrap="square" lIns="91440" tIns="45720" rIns="91440" bIns="45720" anchor="ctr" anchorCtr="0"/>
          <a:p>
            <a:r>
              <a:rPr sz="2500" dirty="0"/>
              <a:t>Реализованные проекты                                                         по благоустройству территории в г. Новохопёрске и р.п. Елань-Коленовском в рамках национального проекта  «Формирование комфортной городской среды».</a:t>
            </a:r>
            <a:endParaRPr sz="2500" dirty="0"/>
          </a:p>
        </p:txBody>
      </p:sp>
      <p:sp>
        <p:nvSpPr>
          <p:cNvPr id="84995" name="AutoShape 2" descr="http://192.168.190.20/files/action/download/id/308B381CBA27E6140B4B579262A6FD42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84996" name="AutoShape 4" descr="http://192.168.190.20/files/action/download/id/308B381CBA27E6140B4B579262A6FD42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84997" name="AutoShape 2" descr="http://192.168.190.20/files/action/download/id/9BB814E488FA35A93B11FF9213E1229B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dirty="0">
              <a:latin typeface="Arial" panose="020B0604020202020204" pitchFamily="34" charset="0"/>
            </a:endParaRPr>
          </a:p>
        </p:txBody>
      </p:sp>
      <p:pic>
        <p:nvPicPr>
          <p:cNvPr id="478210" name="Picture 2" descr="C:\Users\arm111\Desktop\Грибанева Н. И\Грибанева Н. И\Мониторинг ОМСУ 2023 год\р.п. Елань-Коленовский\Тротуарные дорожки\Фото 12.05.2023 завершение работ\IMG-20230512-WA0005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14282" y="1785926"/>
            <a:ext cx="2743200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8212" name="Picture 4" descr="C:\Users\arm111\Desktop\Грибанева Н. И\Грибанева Н. И\Мониторинг ОМСУ 2023 год\р.п. Елань-Коленовский\Тротуарные дорожки\06.07.2023\IMG-20230707-WA0005.jpg"/>
          <p:cNvPicPr>
            <a:picLocks noChangeAspect="1" noChangeArrowheads="1"/>
          </p:cNvPicPr>
          <p:nvPr/>
        </p:nvPicPr>
        <p:blipFill>
          <a:blip r:embed="rId2" cstate="print"/>
          <a:srcRect l="5208" t="10156"/>
          <a:stretch>
            <a:fillRect/>
          </a:stretch>
        </p:blipFill>
        <p:spPr bwMode="auto">
          <a:xfrm>
            <a:off x="2285984" y="3571876"/>
            <a:ext cx="2600324" cy="3286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8214" name="Picture 6" descr="C:\Users\arm111\Desktop\Грибанева Н. И\Грибанева Н. И\Мониторинг ОМСУ 2023 год\Новохоперск\Благоустройство ул. Советская 122, 122а\Фото\15.08.2023\IMG-20230814-WA0004.jpg"/>
          <p:cNvPicPr>
            <a:picLocks noChangeAspect="1" noChangeArrowheads="1"/>
          </p:cNvPicPr>
          <p:nvPr/>
        </p:nvPicPr>
        <p:blipFill>
          <a:blip r:embed="rId3" cstate="print"/>
          <a:srcRect l="3752" t="17500" r="19324" b="-1"/>
          <a:stretch>
            <a:fillRect/>
          </a:stretch>
        </p:blipFill>
        <p:spPr bwMode="auto">
          <a:xfrm>
            <a:off x="3071802" y="2000240"/>
            <a:ext cx="2928958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8216" name="Picture 8" descr="C:\Users\arm111\Desktop\Грибанева Н. И\Грибанева Н. И\Мониторинг ОМСУ 2023 год\Новохоперск\Благоустройство ул. Советская 122, 122а\Фото\15.08.2023\IMG-20230814-WA0009.jpg"/>
          <p:cNvPicPr>
            <a:picLocks noChangeAspect="1" noChangeArrowheads="1"/>
          </p:cNvPicPr>
          <p:nvPr/>
        </p:nvPicPr>
        <p:blipFill>
          <a:blip r:embed="rId4" cstate="print"/>
          <a:srcRect l="7505"/>
          <a:stretch>
            <a:fillRect/>
          </a:stretch>
        </p:blipFill>
        <p:spPr bwMode="auto">
          <a:xfrm>
            <a:off x="5214942" y="4000500"/>
            <a:ext cx="3521867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8218" name="Picture 10" descr="C:\Users\arm111\Desktop\Грибанева Н. И\Грибанева Н. И\Мониторинг ОМСУ 2023 год\Новохоперск\Благоустройство ул. Советская 122, 122а\Фото\15.08.2023\IMG-20230814-WA0006.jpg"/>
          <p:cNvPicPr>
            <a:picLocks noChangeAspect="1" noChangeArrowheads="1"/>
          </p:cNvPicPr>
          <p:nvPr/>
        </p:nvPicPr>
        <p:blipFill>
          <a:blip r:embed="rId5" cstate="print"/>
          <a:srcRect t="7036" r="3124" b="15572"/>
          <a:stretch>
            <a:fillRect/>
          </a:stretch>
        </p:blipFill>
        <p:spPr bwMode="auto">
          <a:xfrm>
            <a:off x="6429388" y="1785926"/>
            <a:ext cx="2214578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6018" name="Заголовок 1"/>
          <p:cNvSpPr>
            <a:spLocks noGrp="1"/>
          </p:cNvSpPr>
          <p:nvPr>
            <p:ph type="title"/>
          </p:nvPr>
        </p:nvSpPr>
        <p:spPr>
          <a:xfrm>
            <a:off x="1357313" y="214313"/>
            <a:ext cx="7786687" cy="1857375"/>
          </a:xfrm>
          <a:ln/>
        </p:spPr>
        <p:txBody>
          <a:bodyPr vert="horz" wrap="square" lIns="91440" tIns="45720" rIns="91440" bIns="45720" anchor="ctr" anchorCtr="0"/>
          <a:p>
            <a:r>
              <a:rPr sz="2000" dirty="0"/>
              <a:t>Реализованные проекты по обустройству общественных колодцев в с. Бурляевка и обустройству тротуара по ул. Тимирязева в г. Новохоперске.</a:t>
            </a:r>
            <a:endParaRPr sz="2000" dirty="0"/>
          </a:p>
        </p:txBody>
      </p:sp>
      <p:sp>
        <p:nvSpPr>
          <p:cNvPr id="86019" name="AutoShape 2" descr="http://192.168.190.20/files/action/download/id/308B381CBA27E6140B4B579262A6FD42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86020" name="AutoShape 4" descr="http://192.168.190.20/files/action/download/id/308B381CBA27E6140B4B579262A6FD42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86021" name="AutoShape 2" descr="http://192.168.190.20/files/action/download/id/9BB814E488FA35A93B11FF9213E1229B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dirty="0">
              <a:latin typeface="Arial" panose="020B0604020202020204" pitchFamily="34" charset="0"/>
            </a:endParaRPr>
          </a:p>
        </p:txBody>
      </p:sp>
      <p:pic>
        <p:nvPicPr>
          <p:cNvPr id="479234" name="Picture 2" descr="C:\Users\arm111\AppData\Local\Temp\Rar$DIa12452.35886\20230808_115907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 rot="5400000">
            <a:off x="4094162" y="2263764"/>
            <a:ext cx="32512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9236" name="Picture 4" descr="C:\Users\arm111\AppData\Local\Temp\Rar$DIa12452.47906\20230809_074909.jpg"/>
          <p:cNvPicPr>
            <a:picLocks noChangeAspect="1" noChangeArrowheads="1"/>
          </p:cNvPicPr>
          <p:nvPr/>
        </p:nvPicPr>
        <p:blipFill>
          <a:blip r:embed="rId2" cstate="print"/>
          <a:srcRect b="14649"/>
          <a:stretch>
            <a:fillRect/>
          </a:stretch>
        </p:blipFill>
        <p:spPr bwMode="auto">
          <a:xfrm rot="5400000">
            <a:off x="6273021" y="2370921"/>
            <a:ext cx="3251199" cy="2081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9238" name="Picture 6" descr="C:\Users\arm111\AppData\Local\Temp\Rar$DIa12452.4505\20230809_074921.jpg"/>
          <p:cNvPicPr>
            <a:picLocks noChangeAspect="1" noChangeArrowheads="1"/>
          </p:cNvPicPr>
          <p:nvPr/>
        </p:nvPicPr>
        <p:blipFill>
          <a:blip r:embed="rId3" cstate="print"/>
          <a:srcRect l="13184" b="5859"/>
          <a:stretch>
            <a:fillRect/>
          </a:stretch>
        </p:blipFill>
        <p:spPr bwMode="auto">
          <a:xfrm rot="5400000">
            <a:off x="5380046" y="4121152"/>
            <a:ext cx="2822572" cy="2295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9240" name="Picture 8" descr="C:\Users\arm111\Desktop\Грибанева Н. И\Грибанева Н. И\Мониторинг ОМСУ 2023 год\Пыховское сп\Колодцы\Фото 10.11.23\IMG-20231030-WA0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857364"/>
            <a:ext cx="3657600" cy="1637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9242" name="Picture 10" descr="C:\Users\arm111\Desktop\Грибанева Н. И\Грибанева Н. И\Мониторинг ОМСУ 2023 год\Пыховское сп\Колодцы\Фото 04.07.23\Колодцы Бурляевк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0298" y="3500438"/>
            <a:ext cx="24003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9244" name="Picture 12" descr="C:\Users\arm111\Desktop\Грибанева Н. И\Грибанева Н. И\Мониторинг ОМСУ 2023 год\Пыховское сп\Колодцы\Фото 04.07.23\Колодцы Бурляевка 1.jpg"/>
          <p:cNvPicPr>
            <a:picLocks noChangeAspect="1" noChangeArrowheads="1"/>
          </p:cNvPicPr>
          <p:nvPr/>
        </p:nvPicPr>
        <p:blipFill>
          <a:blip r:embed="rId6" cstate="print"/>
          <a:srcRect r="14772" b="-143"/>
          <a:stretch>
            <a:fillRect/>
          </a:stretch>
        </p:blipFill>
        <p:spPr bwMode="auto">
          <a:xfrm>
            <a:off x="357158" y="3286124"/>
            <a:ext cx="2143140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FONT STYLE" val="SANS SERIF"/>
  <p:tag name="ROW" val="1"/>
  <p:tag name="COL" val="2"/>
  <p:tag name="TOP" val="118"/>
  <p:tag name="LEFT" val="410.5"/>
  <p:tag name="WIDTH" val="329.625"/>
  <p:tag name="HEIGHT" val="28"/>
</p:tagLst>
</file>

<file path=ppt/tags/tag10.xml><?xml version="1.0" encoding="utf-8"?>
<p:tagLst xmlns:p="http://schemas.openxmlformats.org/presentationml/2006/main">
  <p:tag name="ENAME" val="COVERLOGO"/>
  <p:tag name="IGNOREFONTNONCOMPLIANCE" val="0"/>
  <p:tag name="IGNORECOLORLINESNONCOMPLIANCE" val="0"/>
  <p:tag name="FILLVISIBLE" val="0"/>
  <p:tag name="FILLCOLOR" val="16777215"/>
  <p:tag name="FILL_COLOR_SCHEME_INDEX" val="0"/>
  <p:tag name="FILL_COLOR_TYPE" val="1"/>
  <p:tag name="FILLCOLORING" val="No Fill"/>
  <p:tag name="LINEVISIBLE" val="0"/>
  <p:tag name="LINECOLOR" val="16777215"/>
  <p:tag name="LINE_COLOR_SCHEME_INDEX" val="0"/>
  <p:tag name="LINE_COLOR_TYPE" val="1"/>
  <p:tag name="LINECOLORING" val="No Line"/>
  <p:tag name="IGNOREPOSITIONNONCOMPLIANCE" val="0"/>
  <p:tag name="POSITIONTOP" val="78"/>
  <p:tag name="POSITIONLEFT" val="517"/>
  <p:tag name="IGNORESIZENONCOMPLIANCE" val="0"/>
  <p:tag name="SIZEWIDTH" val="216.055"/>
  <p:tag name="SIZEHEIGHT" val="72.018"/>
</p:tagLst>
</file>

<file path=ppt/tags/tag11.xml><?xml version="1.0" encoding="utf-8"?>
<p:tagLst xmlns:p="http://schemas.openxmlformats.org/presentationml/2006/main">
  <p:tag name="TEXT_TYPE" val="PAGE HEADING"/>
  <p:tag name="FONT STYLE" val="SERIF"/>
</p:tagLst>
</file>

<file path=ppt/tags/tag12.xml><?xml version="1.0" encoding="utf-8"?>
<p:tagLst xmlns:p="http://schemas.openxmlformats.org/presentationml/2006/main">
  <p:tag name="TEXT_TYPE" val="BODY TEXT"/>
  <p:tag name="FONT STYLE" val="SANS SERIF"/>
</p:tagLst>
</file>

<file path=ppt/tags/tag13.xml><?xml version="1.0" encoding="utf-8"?>
<p:tagLst xmlns:p="http://schemas.openxmlformats.org/presentationml/2006/main">
  <p:tag name="FONT STYLE" val="SANS SERIF"/>
</p:tagLst>
</file>

<file path=ppt/tags/tag14.xml><?xml version="1.0" encoding="utf-8"?>
<p:tagLst xmlns:p="http://schemas.openxmlformats.org/presentationml/2006/main">
  <p:tag name="FONT STYLE" val="SANS SERIF"/>
  <p:tag name="ROW" val="1"/>
  <p:tag name="COL" val="2"/>
  <p:tag name="TOP" val="118"/>
  <p:tag name="LEFT" val="410.5"/>
  <p:tag name="WIDTH" val="329.625"/>
  <p:tag name="HEIGHT" val="28"/>
</p:tagLst>
</file>

<file path=ppt/tags/tag15.xml><?xml version="1.0" encoding="utf-8"?>
<p:tagLst xmlns:p="http://schemas.openxmlformats.org/presentationml/2006/main">
  <p:tag name="ENAME" val="COVERLOGO"/>
  <p:tag name="IGNOREFONTNONCOMPLIANCE" val="0"/>
  <p:tag name="IGNORECOLORLINESNONCOMPLIANCE" val="0"/>
  <p:tag name="FILLVISIBLE" val="0"/>
  <p:tag name="FILLCOLOR" val="16777215"/>
  <p:tag name="FILL_COLOR_SCHEME_INDEX" val="0"/>
  <p:tag name="FILL_COLOR_TYPE" val="1"/>
  <p:tag name="FILLCOLORING" val="No Fill"/>
  <p:tag name="LINEVISIBLE" val="0"/>
  <p:tag name="LINECOLOR" val="16777215"/>
  <p:tag name="LINE_COLOR_SCHEME_INDEX" val="0"/>
  <p:tag name="LINE_COLOR_TYPE" val="1"/>
  <p:tag name="LINECOLORING" val="No Line"/>
  <p:tag name="IGNOREPOSITIONNONCOMPLIANCE" val="0"/>
  <p:tag name="POSITIONTOP" val="78"/>
  <p:tag name="POSITIONLEFT" val="517"/>
  <p:tag name="IGNORESIZENONCOMPLIANCE" val="0"/>
  <p:tag name="SIZEWIDTH" val="216.055"/>
  <p:tag name="SIZEHEIGHT" val="72.018"/>
</p:tagLst>
</file>

<file path=ppt/tags/tag16.xml><?xml version="1.0" encoding="utf-8"?>
<p:tagLst xmlns:p="http://schemas.openxmlformats.org/presentationml/2006/main">
  <p:tag name="FONT STYLE" val="SANS SERIF"/>
  <p:tag name="ROW" val="1"/>
  <p:tag name="COL" val="2"/>
  <p:tag name="TOP" val="118"/>
  <p:tag name="LEFT" val="410.5"/>
  <p:tag name="WIDTH" val="329.625"/>
  <p:tag name="HEIGHT" val="28"/>
</p:tagLst>
</file>

<file path=ppt/tags/tag17.xml><?xml version="1.0" encoding="utf-8"?>
<p:tagLst xmlns:p="http://schemas.openxmlformats.org/presentationml/2006/main">
  <p:tag name="ENAME" val="COVERLOGO"/>
  <p:tag name="IGNOREFONTNONCOMPLIANCE" val="0"/>
  <p:tag name="IGNORECOLORLINESNONCOMPLIANCE" val="0"/>
  <p:tag name="FILLVISIBLE" val="0"/>
  <p:tag name="FILLCOLOR" val="16777215"/>
  <p:tag name="FILL_COLOR_SCHEME_INDEX" val="0"/>
  <p:tag name="FILL_COLOR_TYPE" val="1"/>
  <p:tag name="FILLCOLORING" val="No Fill"/>
  <p:tag name="LINEVISIBLE" val="0"/>
  <p:tag name="LINECOLOR" val="16777215"/>
  <p:tag name="LINE_COLOR_SCHEME_INDEX" val="0"/>
  <p:tag name="LINE_COLOR_TYPE" val="1"/>
  <p:tag name="LINECOLORING" val="No Line"/>
  <p:tag name="IGNOREPOSITIONNONCOMPLIANCE" val="0"/>
  <p:tag name="POSITIONTOP" val="78"/>
  <p:tag name="POSITIONLEFT" val="517"/>
  <p:tag name="IGNORESIZENONCOMPLIANCE" val="0"/>
  <p:tag name="SIZEWIDTH" val="216.055"/>
  <p:tag name="SIZEHEIGHT" val="72.018"/>
</p:tagLst>
</file>

<file path=ppt/tags/tag18.xml><?xml version="1.0" encoding="utf-8"?>
<p:tagLst xmlns:p="http://schemas.openxmlformats.org/presentationml/2006/main">
  <p:tag name="TEXT_TYPE" val="PAGE HEADING"/>
  <p:tag name="FONT STYLE" val="SERIF"/>
</p:tagLst>
</file>

<file path=ppt/tags/tag19.xml><?xml version="1.0" encoding="utf-8"?>
<p:tagLst xmlns:p="http://schemas.openxmlformats.org/presentationml/2006/main">
  <p:tag name="TEXT_TYPE" val="BODY TEXT"/>
  <p:tag name="FONT STYLE" val="SANS SERIF"/>
</p:tagLst>
</file>

<file path=ppt/tags/tag2.xml><?xml version="1.0" encoding="utf-8"?>
<p:tagLst xmlns:p="http://schemas.openxmlformats.org/presentationml/2006/main">
  <p:tag name="ENAME" val="COVERLOGO"/>
  <p:tag name="IGNOREFONTNONCOMPLIANCE" val="0"/>
  <p:tag name="IGNORECOLORLINESNONCOMPLIANCE" val="0"/>
  <p:tag name="FILLVISIBLE" val="0"/>
  <p:tag name="FILLCOLOR" val="16777215"/>
  <p:tag name="FILL_COLOR_SCHEME_INDEX" val="0"/>
  <p:tag name="FILL_COLOR_TYPE" val="1"/>
  <p:tag name="FILLCOLORING" val="No Fill"/>
  <p:tag name="LINEVISIBLE" val="0"/>
  <p:tag name="LINECOLOR" val="16777215"/>
  <p:tag name="LINE_COLOR_SCHEME_INDEX" val="0"/>
  <p:tag name="LINE_COLOR_TYPE" val="1"/>
  <p:tag name="LINECOLORING" val="No Line"/>
  <p:tag name="IGNOREPOSITIONNONCOMPLIANCE" val="0"/>
  <p:tag name="POSITIONTOP" val="78"/>
  <p:tag name="POSITIONLEFT" val="517"/>
  <p:tag name="IGNORESIZENONCOMPLIANCE" val="0"/>
  <p:tag name="SIZEWIDTH" val="216.055"/>
  <p:tag name="SIZEHEIGHT" val="72.018"/>
</p:tagLst>
</file>

<file path=ppt/tags/tag20.xml><?xml version="1.0" encoding="utf-8"?>
<p:tagLst xmlns:p="http://schemas.openxmlformats.org/presentationml/2006/main">
  <p:tag name="FONT STYLE" val="SANS SERIF"/>
</p:tagLst>
</file>

<file path=ppt/tags/tag21.xml><?xml version="1.0" encoding="utf-8"?>
<p:tagLst xmlns:p="http://schemas.openxmlformats.org/presentationml/2006/main">
  <p:tag name="FONT STYLE" val="SANS SERIF"/>
  <p:tag name="ROW" val="1"/>
  <p:tag name="COL" val="2"/>
  <p:tag name="TOP" val="118"/>
  <p:tag name="LEFT" val="410.5"/>
  <p:tag name="WIDTH" val="329.625"/>
  <p:tag name="HEIGHT" val="28"/>
</p:tagLst>
</file>

<file path=ppt/tags/tag22.xml><?xml version="1.0" encoding="utf-8"?>
<p:tagLst xmlns:p="http://schemas.openxmlformats.org/presentationml/2006/main">
  <p:tag name="ENAME" val="COVERLOGO"/>
  <p:tag name="IGNOREFONTNONCOMPLIANCE" val="0"/>
  <p:tag name="IGNORECOLORLINESNONCOMPLIANCE" val="0"/>
  <p:tag name="FILLVISIBLE" val="0"/>
  <p:tag name="FILLCOLOR" val="16777215"/>
  <p:tag name="FILL_COLOR_SCHEME_INDEX" val="0"/>
  <p:tag name="FILL_COLOR_TYPE" val="1"/>
  <p:tag name="FILLCOLORING" val="No Fill"/>
  <p:tag name="LINEVISIBLE" val="0"/>
  <p:tag name="LINECOLOR" val="16777215"/>
  <p:tag name="LINE_COLOR_SCHEME_INDEX" val="0"/>
  <p:tag name="LINE_COLOR_TYPE" val="1"/>
  <p:tag name="LINECOLORING" val="No Line"/>
  <p:tag name="IGNOREPOSITIONNONCOMPLIANCE" val="0"/>
  <p:tag name="POSITIONTOP" val="78"/>
  <p:tag name="POSITIONLEFT" val="517"/>
  <p:tag name="IGNORESIZENONCOMPLIANCE" val="0"/>
  <p:tag name="SIZEWIDTH" val="216.055"/>
  <p:tag name="SIZEHEIGHT" val="72.018"/>
</p:tagLst>
</file>

<file path=ppt/tags/tag23.xml><?xml version="1.0" encoding="utf-8"?>
<p:tagLst xmlns:p="http://schemas.openxmlformats.org/presentationml/2006/main">
  <p:tag name="FONT STYLE" val="SANS SERIF"/>
  <p:tag name="ROW" val="1"/>
  <p:tag name="COL" val="2"/>
  <p:tag name="TOP" val="118"/>
  <p:tag name="LEFT" val="410.5"/>
  <p:tag name="WIDTH" val="329.625"/>
  <p:tag name="HEIGHT" val="28"/>
</p:tagLst>
</file>

<file path=ppt/tags/tag24.xml><?xml version="1.0" encoding="utf-8"?>
<p:tagLst xmlns:p="http://schemas.openxmlformats.org/presentationml/2006/main">
  <p:tag name="ENAME" val="COVERLOGO"/>
  <p:tag name="IGNOREFONTNONCOMPLIANCE" val="0"/>
  <p:tag name="IGNORECOLORLINESNONCOMPLIANCE" val="0"/>
  <p:tag name="FILLVISIBLE" val="0"/>
  <p:tag name="FILLCOLOR" val="16777215"/>
  <p:tag name="FILL_COLOR_SCHEME_INDEX" val="0"/>
  <p:tag name="FILL_COLOR_TYPE" val="1"/>
  <p:tag name="FILLCOLORING" val="No Fill"/>
  <p:tag name="LINEVISIBLE" val="0"/>
  <p:tag name="LINECOLOR" val="16777215"/>
  <p:tag name="LINE_COLOR_SCHEME_INDEX" val="0"/>
  <p:tag name="LINE_COLOR_TYPE" val="1"/>
  <p:tag name="LINECOLORING" val="No Line"/>
  <p:tag name="IGNOREPOSITIONNONCOMPLIANCE" val="0"/>
  <p:tag name="POSITIONTOP" val="78"/>
  <p:tag name="POSITIONLEFT" val="517"/>
  <p:tag name="IGNORESIZENONCOMPLIANCE" val="0"/>
  <p:tag name="SIZEWIDTH" val="216.055"/>
  <p:tag name="SIZEHEIGHT" val="72.018"/>
</p:tagLst>
</file>

<file path=ppt/tags/tag25.xml><?xml version="1.0" encoding="utf-8"?>
<p:tagLst xmlns:p="http://schemas.openxmlformats.org/presentationml/2006/main">
  <p:tag name="FONT STYLE" val="SANS SERIF"/>
</p:tagLst>
</file>

<file path=ppt/tags/tag26.xml><?xml version="1.0" encoding="utf-8"?>
<p:tagLst xmlns:p="http://schemas.openxmlformats.org/presentationml/2006/main">
  <p:tag name="TEXT_TYPE" val="PAGE HEADING"/>
  <p:tag name="FONT STYLE" val="SERIF"/>
</p:tagLst>
</file>

<file path=ppt/tags/tag27.xml><?xml version="1.0" encoding="utf-8"?>
<p:tagLst xmlns:p="http://schemas.openxmlformats.org/presentationml/2006/main">
  <p:tag name="TEXT_TYPE" val="BODY TEXT"/>
  <p:tag name="FONT STYLE" val="SANS SERIF"/>
</p:tagLst>
</file>

<file path=ppt/tags/tag28.xml><?xml version="1.0" encoding="utf-8"?>
<p:tagLst xmlns:p="http://schemas.openxmlformats.org/presentationml/2006/main">
  <p:tag name="FONT STYLE" val="SANS SERIF"/>
</p:tagLst>
</file>

<file path=ppt/tags/tag29.xml><?xml version="1.0" encoding="utf-8"?>
<p:tagLst xmlns:p="http://schemas.openxmlformats.org/presentationml/2006/main">
  <p:tag name="FONT STYLE" val="SANS SERIF"/>
  <p:tag name="ROW" val="1"/>
  <p:tag name="COL" val="2"/>
  <p:tag name="TOP" val="118"/>
  <p:tag name="LEFT" val="410.5"/>
  <p:tag name="WIDTH" val="329.625"/>
  <p:tag name="HEIGHT" val="28"/>
</p:tagLst>
</file>

<file path=ppt/tags/tag3.xml><?xml version="1.0" encoding="utf-8"?>
<p:tagLst xmlns:p="http://schemas.openxmlformats.org/presentationml/2006/main">
  <p:tag name="FONT STYLE" val="SANS SERIF"/>
</p:tagLst>
</file>

<file path=ppt/tags/tag30.xml><?xml version="1.0" encoding="utf-8"?>
<p:tagLst xmlns:p="http://schemas.openxmlformats.org/presentationml/2006/main">
  <p:tag name="ENAME" val="COVERLOGO"/>
  <p:tag name="IGNOREFONTNONCOMPLIANCE" val="0"/>
  <p:tag name="IGNORECOLORLINESNONCOMPLIANCE" val="0"/>
  <p:tag name="FILLVISIBLE" val="0"/>
  <p:tag name="FILLCOLOR" val="16777215"/>
  <p:tag name="FILL_COLOR_SCHEME_INDEX" val="0"/>
  <p:tag name="FILL_COLOR_TYPE" val="1"/>
  <p:tag name="FILLCOLORING" val="No Fill"/>
  <p:tag name="LINEVISIBLE" val="0"/>
  <p:tag name="LINECOLOR" val="16777215"/>
  <p:tag name="LINE_COLOR_SCHEME_INDEX" val="0"/>
  <p:tag name="LINE_COLOR_TYPE" val="1"/>
  <p:tag name="LINECOLORING" val="No Line"/>
  <p:tag name="IGNOREPOSITIONNONCOMPLIANCE" val="0"/>
  <p:tag name="POSITIONTOP" val="78"/>
  <p:tag name="POSITIONLEFT" val="517"/>
  <p:tag name="IGNORESIZENONCOMPLIANCE" val="0"/>
  <p:tag name="SIZEWIDTH" val="216.055"/>
  <p:tag name="SIZEHEIGHT" val="72.018"/>
</p:tagLst>
</file>

<file path=ppt/tags/tag31.xml><?xml version="1.0" encoding="utf-8"?>
<p:tagLst xmlns:p="http://schemas.openxmlformats.org/presentationml/2006/main">
  <p:tag name="FONT STYLE" val="SANS SERIF"/>
  <p:tag name="ROW" val="1"/>
  <p:tag name="COL" val="2"/>
  <p:tag name="TOP" val="118"/>
  <p:tag name="LEFT" val="410.5"/>
  <p:tag name="WIDTH" val="329.625"/>
  <p:tag name="HEIGHT" val="28"/>
</p:tagLst>
</file>

<file path=ppt/tags/tag32.xml><?xml version="1.0" encoding="utf-8"?>
<p:tagLst xmlns:p="http://schemas.openxmlformats.org/presentationml/2006/main">
  <p:tag name="ENAME" val="COVERLOGO"/>
  <p:tag name="IGNOREFONTNONCOMPLIANCE" val="0"/>
  <p:tag name="IGNORECOLORLINESNONCOMPLIANCE" val="0"/>
  <p:tag name="FILLVISIBLE" val="0"/>
  <p:tag name="FILLCOLOR" val="16777215"/>
  <p:tag name="FILL_COLOR_SCHEME_INDEX" val="0"/>
  <p:tag name="FILL_COLOR_TYPE" val="1"/>
  <p:tag name="FILLCOLORING" val="No Fill"/>
  <p:tag name="LINEVISIBLE" val="0"/>
  <p:tag name="LINECOLOR" val="16777215"/>
  <p:tag name="LINE_COLOR_SCHEME_INDEX" val="0"/>
  <p:tag name="LINE_COLOR_TYPE" val="1"/>
  <p:tag name="LINECOLORING" val="No Line"/>
  <p:tag name="IGNOREPOSITIONNONCOMPLIANCE" val="0"/>
  <p:tag name="POSITIONTOP" val="78"/>
  <p:tag name="POSITIONLEFT" val="517"/>
  <p:tag name="IGNORESIZENONCOMPLIANCE" val="0"/>
  <p:tag name="SIZEWIDTH" val="216.055"/>
  <p:tag name="SIZEHEIGHT" val="72.018"/>
</p:tagLst>
</file>

<file path=ppt/tags/tag33.xml><?xml version="1.0" encoding="utf-8"?>
<p:tagLst xmlns:p="http://schemas.openxmlformats.org/presentationml/2006/main">
  <p:tag name="TEXT_TYPE" val="PAGE HEADING"/>
  <p:tag name="FONT STYLE" val="SERIF"/>
</p:tagLst>
</file>

<file path=ppt/tags/tag34.xml><?xml version="1.0" encoding="utf-8"?>
<p:tagLst xmlns:p="http://schemas.openxmlformats.org/presentationml/2006/main">
  <p:tag name="TEXT_TYPE" val="BODY TEXT"/>
  <p:tag name="FONT STYLE" val="SANS SERIF"/>
</p:tagLst>
</file>

<file path=ppt/tags/tag35.xml><?xml version="1.0" encoding="utf-8"?>
<p:tagLst xmlns:p="http://schemas.openxmlformats.org/presentationml/2006/main">
  <p:tag name="FONT STYLE" val="SANS SERIF"/>
</p:tagLst>
</file>

<file path=ppt/tags/tag36.xml><?xml version="1.0" encoding="utf-8"?>
<p:tagLst xmlns:p="http://schemas.openxmlformats.org/presentationml/2006/main">
  <p:tag name="FONT STYLE" val="SANS SERIF"/>
  <p:tag name="ROW" val="1"/>
  <p:tag name="COL" val="2"/>
  <p:tag name="TOP" val="118"/>
  <p:tag name="LEFT" val="410.5"/>
  <p:tag name="WIDTH" val="329.625"/>
  <p:tag name="HEIGHT" val="28"/>
</p:tagLst>
</file>

<file path=ppt/tags/tag37.xml><?xml version="1.0" encoding="utf-8"?>
<p:tagLst xmlns:p="http://schemas.openxmlformats.org/presentationml/2006/main">
  <p:tag name="ENAME" val="COVERLOGO"/>
  <p:tag name="IGNOREFONTNONCOMPLIANCE" val="0"/>
  <p:tag name="IGNORECOLORLINESNONCOMPLIANCE" val="0"/>
  <p:tag name="FILLVISIBLE" val="0"/>
  <p:tag name="FILLCOLOR" val="16777215"/>
  <p:tag name="FILL_COLOR_SCHEME_INDEX" val="0"/>
  <p:tag name="FILL_COLOR_TYPE" val="1"/>
  <p:tag name="FILLCOLORING" val="No Fill"/>
  <p:tag name="LINEVISIBLE" val="0"/>
  <p:tag name="LINECOLOR" val="16777215"/>
  <p:tag name="LINE_COLOR_SCHEME_INDEX" val="0"/>
  <p:tag name="LINE_COLOR_TYPE" val="1"/>
  <p:tag name="LINECOLORING" val="No Line"/>
  <p:tag name="IGNOREPOSITIONNONCOMPLIANCE" val="0"/>
  <p:tag name="POSITIONTOP" val="78"/>
  <p:tag name="POSITIONLEFT" val="517"/>
  <p:tag name="IGNORESIZENONCOMPLIANCE" val="0"/>
  <p:tag name="SIZEWIDTH" val="216.055"/>
  <p:tag name="SIZEHEIGHT" val="72.018"/>
</p:tagLst>
</file>

<file path=ppt/tags/tag38.xml><?xml version="1.0" encoding="utf-8"?>
<p:tagLst xmlns:p="http://schemas.openxmlformats.org/presentationml/2006/main">
  <p:tag name="FONT STYLE" val="SANS SERIF"/>
  <p:tag name="ROW" val="1"/>
  <p:tag name="COL" val="2"/>
  <p:tag name="TOP" val="118"/>
  <p:tag name="LEFT" val="410.5"/>
  <p:tag name="WIDTH" val="329.625"/>
  <p:tag name="HEIGHT" val="28"/>
</p:tagLst>
</file>

<file path=ppt/tags/tag39.xml><?xml version="1.0" encoding="utf-8"?>
<p:tagLst xmlns:p="http://schemas.openxmlformats.org/presentationml/2006/main">
  <p:tag name="ENAME" val="COVERLOGO"/>
  <p:tag name="IGNOREFONTNONCOMPLIANCE" val="0"/>
  <p:tag name="IGNORECOLORLINESNONCOMPLIANCE" val="0"/>
  <p:tag name="FILLVISIBLE" val="0"/>
  <p:tag name="FILLCOLOR" val="16777215"/>
  <p:tag name="FILL_COLOR_SCHEME_INDEX" val="0"/>
  <p:tag name="FILL_COLOR_TYPE" val="1"/>
  <p:tag name="FILLCOLORING" val="No Fill"/>
  <p:tag name="LINEVISIBLE" val="0"/>
  <p:tag name="LINECOLOR" val="16777215"/>
  <p:tag name="LINE_COLOR_SCHEME_INDEX" val="0"/>
  <p:tag name="LINE_COLOR_TYPE" val="1"/>
  <p:tag name="LINECOLORING" val="No Line"/>
  <p:tag name="IGNOREPOSITIONNONCOMPLIANCE" val="0"/>
  <p:tag name="POSITIONTOP" val="78"/>
  <p:tag name="POSITIONLEFT" val="517"/>
  <p:tag name="IGNORESIZENONCOMPLIANCE" val="0"/>
  <p:tag name="SIZEWIDTH" val="216.055"/>
  <p:tag name="SIZEHEIGHT" val="72.018"/>
</p:tagLst>
</file>

<file path=ppt/tags/tag4.xml><?xml version="1.0" encoding="utf-8"?>
<p:tagLst xmlns:p="http://schemas.openxmlformats.org/presentationml/2006/main">
  <p:tag name="TEXT_TYPE" val="PAGE HEADING"/>
  <p:tag name="FONT STYLE" val="SERIF"/>
</p:tagLst>
</file>

<file path=ppt/tags/tag40.xml><?xml version="1.0" encoding="utf-8"?>
<p:tagLst xmlns:p="http://schemas.openxmlformats.org/presentationml/2006/main">
  <p:tag name="TEXT_TYPE" val="PAGE HEADING"/>
  <p:tag name="FONT STYLE" val="SERIF"/>
</p:tagLst>
</file>

<file path=ppt/tags/tag41.xml><?xml version="1.0" encoding="utf-8"?>
<p:tagLst xmlns:p="http://schemas.openxmlformats.org/presentationml/2006/main">
  <p:tag name="TEXT_TYPE" val="BODY TEXT"/>
  <p:tag name="FONT STYLE" val="SANS SERIF"/>
</p:tagLst>
</file>

<file path=ppt/tags/tag42.xml><?xml version="1.0" encoding="utf-8"?>
<p:tagLst xmlns:p="http://schemas.openxmlformats.org/presentationml/2006/main">
  <p:tag name="FONT STYLE" val="SANS SERIF"/>
</p:tagLst>
</file>

<file path=ppt/tags/tag43.xml><?xml version="1.0" encoding="utf-8"?>
<p:tagLst xmlns:p="http://schemas.openxmlformats.org/presentationml/2006/main">
  <p:tag name="FONT STYLE" val="SANS SERIF"/>
  <p:tag name="ROW" val="1"/>
  <p:tag name="COL" val="2"/>
  <p:tag name="TOP" val="118"/>
  <p:tag name="LEFT" val="410.5"/>
  <p:tag name="WIDTH" val="329.625"/>
  <p:tag name="HEIGHT" val="28"/>
</p:tagLst>
</file>

<file path=ppt/tags/tag44.xml><?xml version="1.0" encoding="utf-8"?>
<p:tagLst xmlns:p="http://schemas.openxmlformats.org/presentationml/2006/main">
  <p:tag name="ENAME" val="COVERLOGO"/>
  <p:tag name="IGNOREFONTNONCOMPLIANCE" val="0"/>
  <p:tag name="IGNORECOLORLINESNONCOMPLIANCE" val="0"/>
  <p:tag name="FILLVISIBLE" val="0"/>
  <p:tag name="FILLCOLOR" val="16777215"/>
  <p:tag name="FILL_COLOR_SCHEME_INDEX" val="0"/>
  <p:tag name="FILL_COLOR_TYPE" val="1"/>
  <p:tag name="FILLCOLORING" val="No Fill"/>
  <p:tag name="LINEVISIBLE" val="0"/>
  <p:tag name="LINECOLOR" val="16777215"/>
  <p:tag name="LINE_COLOR_SCHEME_INDEX" val="0"/>
  <p:tag name="LINE_COLOR_TYPE" val="1"/>
  <p:tag name="LINECOLORING" val="No Line"/>
  <p:tag name="IGNOREPOSITIONNONCOMPLIANCE" val="0"/>
  <p:tag name="POSITIONTOP" val="78"/>
  <p:tag name="POSITIONLEFT" val="517"/>
  <p:tag name="IGNORESIZENONCOMPLIANCE" val="0"/>
  <p:tag name="SIZEWIDTH" val="216.055"/>
  <p:tag name="SIZEHEIGHT" val="72.018"/>
</p:tagLst>
</file>

<file path=ppt/tags/tag45.xml><?xml version="1.0" encoding="utf-8"?>
<p:tagLst xmlns:p="http://schemas.openxmlformats.org/presentationml/2006/main">
  <p:tag name="FONT STYLE" val="SANS SERIF"/>
  <p:tag name="ROW" val="1"/>
  <p:tag name="COL" val="2"/>
  <p:tag name="TOP" val="118"/>
  <p:tag name="LEFT" val="410.5"/>
  <p:tag name="WIDTH" val="329.625"/>
  <p:tag name="HEIGHT" val="28"/>
</p:tagLst>
</file>

<file path=ppt/tags/tag46.xml><?xml version="1.0" encoding="utf-8"?>
<p:tagLst xmlns:p="http://schemas.openxmlformats.org/presentationml/2006/main">
  <p:tag name="ENAME" val="COVERLOGO"/>
  <p:tag name="IGNOREFONTNONCOMPLIANCE" val="0"/>
  <p:tag name="IGNORECOLORLINESNONCOMPLIANCE" val="0"/>
  <p:tag name="FILLVISIBLE" val="0"/>
  <p:tag name="FILLCOLOR" val="16777215"/>
  <p:tag name="FILL_COLOR_SCHEME_INDEX" val="0"/>
  <p:tag name="FILL_COLOR_TYPE" val="1"/>
  <p:tag name="FILLCOLORING" val="No Fill"/>
  <p:tag name="LINEVISIBLE" val="0"/>
  <p:tag name="LINECOLOR" val="16777215"/>
  <p:tag name="LINE_COLOR_SCHEME_INDEX" val="0"/>
  <p:tag name="LINE_COLOR_TYPE" val="1"/>
  <p:tag name="LINECOLORING" val="No Line"/>
  <p:tag name="IGNOREPOSITIONNONCOMPLIANCE" val="0"/>
  <p:tag name="POSITIONTOP" val="78"/>
  <p:tag name="POSITIONLEFT" val="517"/>
  <p:tag name="IGNORESIZENONCOMPLIANCE" val="0"/>
  <p:tag name="SIZEWIDTH" val="216.055"/>
  <p:tag name="SIZEHEIGHT" val="72.018"/>
</p:tagLst>
</file>

<file path=ppt/tags/tag47.xml><?xml version="1.0" encoding="utf-8"?>
<p:tagLst xmlns:p="http://schemas.openxmlformats.org/presentationml/2006/main">
  <p:tag name="FONT STYLE" val="SANS SERIF"/>
</p:tagLst>
</file>

<file path=ppt/tags/tag48.xml><?xml version="1.0" encoding="utf-8"?>
<p:tagLst xmlns:p="http://schemas.openxmlformats.org/presentationml/2006/main">
  <p:tag name="FONT STYLE" val="SANS SERIF"/>
</p:tagLst>
</file>

<file path=ppt/tags/tag49.xml><?xml version="1.0" encoding="utf-8"?>
<p:tagLst xmlns:p="http://schemas.openxmlformats.org/presentationml/2006/main">
  <p:tag name="FONT STYLE" val="SANS SERIF"/>
</p:tagLst>
</file>

<file path=ppt/tags/tag5.xml><?xml version="1.0" encoding="utf-8"?>
<p:tagLst xmlns:p="http://schemas.openxmlformats.org/presentationml/2006/main">
  <p:tag name="TEXT_TYPE" val="BODY TEXT"/>
  <p:tag name="FONT STYLE" val="SANS SERIF"/>
</p:tagLst>
</file>

<file path=ppt/tags/tag50.xml><?xml version="1.0" encoding="utf-8"?>
<p:tagLst xmlns:p="http://schemas.openxmlformats.org/presentationml/2006/main">
  <p:tag name="FONT STYLE" val="SANS SERIF"/>
</p:tagLst>
</file>

<file path=ppt/tags/tag51.xml><?xml version="1.0" encoding="utf-8"?>
<p:tagLst xmlns:p="http://schemas.openxmlformats.org/presentationml/2006/main">
  <p:tag name="FONT STYLE" val="SANS SERIF"/>
</p:tagLst>
</file>

<file path=ppt/tags/tag52.xml><?xml version="1.0" encoding="utf-8"?>
<p:tagLst xmlns:p="http://schemas.openxmlformats.org/presentationml/2006/main">
  <p:tag name="FONT STYLE" val="SANS SERIF"/>
</p:tagLst>
</file>

<file path=ppt/tags/tag53.xml><?xml version="1.0" encoding="utf-8"?>
<p:tagLst xmlns:p="http://schemas.openxmlformats.org/presentationml/2006/main">
  <p:tag name="FONT STYLE" val="SANS SERIF"/>
</p:tagLst>
</file>

<file path=ppt/tags/tag54.xml><?xml version="1.0" encoding="utf-8"?>
<p:tagLst xmlns:p="http://schemas.openxmlformats.org/presentationml/2006/main">
  <p:tag name="FONT STYLE" val="SANS SERIF"/>
</p:tagLst>
</file>

<file path=ppt/tags/tag55.xml><?xml version="1.0" encoding="utf-8"?>
<p:tagLst xmlns:p="http://schemas.openxmlformats.org/presentationml/2006/main">
  <p:tag name="FONT STYLE" val="SANS SERIF"/>
</p:tagLst>
</file>

<file path=ppt/tags/tag56.xml><?xml version="1.0" encoding="utf-8"?>
<p:tagLst xmlns:p="http://schemas.openxmlformats.org/presentationml/2006/main">
  <p:tag name="FONT STYLE" val="SANS SERIF"/>
</p:tagLst>
</file>

<file path=ppt/tags/tag57.xml><?xml version="1.0" encoding="utf-8"?>
<p:tagLst xmlns:p="http://schemas.openxmlformats.org/presentationml/2006/main">
  <p:tag name="TEXT_TYPE" val="PAGE HEADING"/>
  <p:tag name="FONT STYLE" val="SERIF"/>
</p:tagLst>
</file>

<file path=ppt/tags/tag58.xml><?xml version="1.0" encoding="utf-8"?>
<p:tagLst xmlns:p="http://schemas.openxmlformats.org/presentationml/2006/main">
  <p:tag name="TEXT_TYPE" val="BODY TEXT"/>
  <p:tag name="FONT STYLE" val="SANS SERIF"/>
</p:tagLst>
</file>

<file path=ppt/tags/tag59.xml><?xml version="1.0" encoding="utf-8"?>
<p:tagLst xmlns:p="http://schemas.openxmlformats.org/presentationml/2006/main">
  <p:tag name="FONT STYLE" val="SANS SERIF"/>
</p:tagLst>
</file>

<file path=ppt/tags/tag6.xml><?xml version="1.0" encoding="utf-8"?>
<p:tagLst xmlns:p="http://schemas.openxmlformats.org/presentationml/2006/main">
  <p:tag name="FONT STYLE" val="SANS SERIF"/>
</p:tagLst>
</file>

<file path=ppt/tags/tag60.xml><?xml version="1.0" encoding="utf-8"?>
<p:tagLst xmlns:p="http://schemas.openxmlformats.org/presentationml/2006/main">
  <p:tag name="FONT STYLE" val="SANS SERIF"/>
  <p:tag name="ROW" val="1"/>
  <p:tag name="COL" val="2"/>
  <p:tag name="TOP" val="118"/>
  <p:tag name="LEFT" val="410.5"/>
  <p:tag name="WIDTH" val="329.625"/>
  <p:tag name="HEIGHT" val="28"/>
</p:tagLst>
</file>

<file path=ppt/tags/tag61.xml><?xml version="1.0" encoding="utf-8"?>
<p:tagLst xmlns:p="http://schemas.openxmlformats.org/presentationml/2006/main">
  <p:tag name="ENAME" val="COVERLOGO"/>
  <p:tag name="IGNOREFONTNONCOMPLIANCE" val="0"/>
  <p:tag name="IGNORECOLORLINESNONCOMPLIANCE" val="0"/>
  <p:tag name="FILLVISIBLE" val="0"/>
  <p:tag name="FILLCOLOR" val="16777215"/>
  <p:tag name="FILL_COLOR_SCHEME_INDEX" val="0"/>
  <p:tag name="FILL_COLOR_TYPE" val="1"/>
  <p:tag name="FILLCOLORING" val="No Fill"/>
  <p:tag name="LINEVISIBLE" val="0"/>
  <p:tag name="LINECOLOR" val="16777215"/>
  <p:tag name="LINE_COLOR_SCHEME_INDEX" val="0"/>
  <p:tag name="LINE_COLOR_TYPE" val="1"/>
  <p:tag name="LINECOLORING" val="No Line"/>
  <p:tag name="IGNOREPOSITIONNONCOMPLIANCE" val="0"/>
  <p:tag name="POSITIONTOP" val="78"/>
  <p:tag name="POSITIONLEFT" val="517"/>
  <p:tag name="IGNORESIZENONCOMPLIANCE" val="0"/>
  <p:tag name="SIZEWIDTH" val="216.055"/>
  <p:tag name="SIZEHEIGHT" val="72.018"/>
</p:tagLst>
</file>

<file path=ppt/tags/tag62.xml><?xml version="1.0" encoding="utf-8"?>
<p:tagLst xmlns:p="http://schemas.openxmlformats.org/presentationml/2006/main">
  <p:tag name="FONT STYLE" val="SANS SERIF"/>
  <p:tag name="ROW" val="1"/>
  <p:tag name="COL" val="2"/>
  <p:tag name="TOP" val="118"/>
  <p:tag name="LEFT" val="410.5"/>
  <p:tag name="WIDTH" val="329.625"/>
  <p:tag name="HEIGHT" val="28"/>
</p:tagLst>
</file>

<file path=ppt/tags/tag63.xml><?xml version="1.0" encoding="utf-8"?>
<p:tagLst xmlns:p="http://schemas.openxmlformats.org/presentationml/2006/main">
  <p:tag name="ENAME" val="COVERLOGO"/>
  <p:tag name="IGNOREFONTNONCOMPLIANCE" val="0"/>
  <p:tag name="IGNORECOLORLINESNONCOMPLIANCE" val="0"/>
  <p:tag name="FILLVISIBLE" val="0"/>
  <p:tag name="FILLCOLOR" val="16777215"/>
  <p:tag name="FILL_COLOR_SCHEME_INDEX" val="0"/>
  <p:tag name="FILL_COLOR_TYPE" val="1"/>
  <p:tag name="FILLCOLORING" val="No Fill"/>
  <p:tag name="LINEVISIBLE" val="0"/>
  <p:tag name="LINECOLOR" val="16777215"/>
  <p:tag name="LINE_COLOR_SCHEME_INDEX" val="0"/>
  <p:tag name="LINE_COLOR_TYPE" val="1"/>
  <p:tag name="LINECOLORING" val="No Line"/>
  <p:tag name="IGNOREPOSITIONNONCOMPLIANCE" val="0"/>
  <p:tag name="POSITIONTOP" val="78"/>
  <p:tag name="POSITIONLEFT" val="517"/>
  <p:tag name="IGNORESIZENONCOMPLIANCE" val="0"/>
  <p:tag name="SIZEWIDTH" val="216.055"/>
  <p:tag name="SIZEHEIGHT" val="72.018"/>
</p:tagLst>
</file>

<file path=ppt/tags/tag64.xml><?xml version="1.0" encoding="utf-8"?>
<p:tagLst xmlns:p="http://schemas.openxmlformats.org/presentationml/2006/main">
  <p:tag name="TEXT_TYPE" val="PAGE HEADING"/>
  <p:tag name="FONT STYLE" val="SERIF"/>
</p:tagLst>
</file>

<file path=ppt/tags/tag65.xml><?xml version="1.0" encoding="utf-8"?>
<p:tagLst xmlns:p="http://schemas.openxmlformats.org/presentationml/2006/main">
  <p:tag name="TEXT_TYPE" val="BODY TEXT"/>
  <p:tag name="FONT STYLE" val="SANS SERIF"/>
</p:tagLst>
</file>

<file path=ppt/tags/tag66.xml><?xml version="1.0" encoding="utf-8"?>
<p:tagLst xmlns:p="http://schemas.openxmlformats.org/presentationml/2006/main">
  <p:tag name="FONT STYLE" val="SANS SERIF"/>
</p:tagLst>
</file>

<file path=ppt/tags/tag67.xml><?xml version="1.0" encoding="utf-8"?>
<p:tagLst xmlns:p="http://schemas.openxmlformats.org/presentationml/2006/main">
  <p:tag name="FONT STYLE" val="SANS SERIF"/>
  <p:tag name="ROW" val="1"/>
  <p:tag name="COL" val="2"/>
  <p:tag name="TOP" val="118"/>
  <p:tag name="LEFT" val="410.5"/>
  <p:tag name="WIDTH" val="329.625"/>
  <p:tag name="HEIGHT" val="28"/>
</p:tagLst>
</file>

<file path=ppt/tags/tag68.xml><?xml version="1.0" encoding="utf-8"?>
<p:tagLst xmlns:p="http://schemas.openxmlformats.org/presentationml/2006/main">
  <p:tag name="ENAME" val="COVERLOGO"/>
  <p:tag name="IGNOREFONTNONCOMPLIANCE" val="0"/>
  <p:tag name="IGNORECOLORLINESNONCOMPLIANCE" val="0"/>
  <p:tag name="FILLVISIBLE" val="0"/>
  <p:tag name="FILLCOLOR" val="16777215"/>
  <p:tag name="FILL_COLOR_SCHEME_INDEX" val="0"/>
  <p:tag name="FILL_COLOR_TYPE" val="1"/>
  <p:tag name="FILLCOLORING" val="No Fill"/>
  <p:tag name="LINEVISIBLE" val="0"/>
  <p:tag name="LINECOLOR" val="16777215"/>
  <p:tag name="LINE_COLOR_SCHEME_INDEX" val="0"/>
  <p:tag name="LINE_COLOR_TYPE" val="1"/>
  <p:tag name="LINECOLORING" val="No Line"/>
  <p:tag name="IGNOREPOSITIONNONCOMPLIANCE" val="0"/>
  <p:tag name="POSITIONTOP" val="78"/>
  <p:tag name="POSITIONLEFT" val="517"/>
  <p:tag name="IGNORESIZENONCOMPLIANCE" val="0"/>
  <p:tag name="SIZEWIDTH" val="216.055"/>
  <p:tag name="SIZEHEIGHT" val="72.018"/>
</p:tagLst>
</file>

<file path=ppt/tags/tag69.xml><?xml version="1.0" encoding="utf-8"?>
<p:tagLst xmlns:p="http://schemas.openxmlformats.org/presentationml/2006/main">
  <p:tag name="FONT STYLE" val="SANS SERIF"/>
  <p:tag name="ROW" val="1"/>
  <p:tag name="COL" val="2"/>
  <p:tag name="TOP" val="118"/>
  <p:tag name="LEFT" val="410.5"/>
  <p:tag name="WIDTH" val="329.625"/>
  <p:tag name="HEIGHT" val="28"/>
</p:tagLst>
</file>

<file path=ppt/tags/tag7.xml><?xml version="1.0" encoding="utf-8"?>
<p:tagLst xmlns:p="http://schemas.openxmlformats.org/presentationml/2006/main">
  <p:tag name="FONT STYLE" val="SANS SERIF"/>
  <p:tag name="ROW" val="1"/>
  <p:tag name="COL" val="2"/>
  <p:tag name="TOP" val="118"/>
  <p:tag name="LEFT" val="410.5"/>
  <p:tag name="WIDTH" val="329.625"/>
  <p:tag name="HEIGHT" val="28"/>
</p:tagLst>
</file>

<file path=ppt/tags/tag70.xml><?xml version="1.0" encoding="utf-8"?>
<p:tagLst xmlns:p="http://schemas.openxmlformats.org/presentationml/2006/main">
  <p:tag name="ENAME" val="COVERLOGO"/>
  <p:tag name="IGNOREFONTNONCOMPLIANCE" val="0"/>
  <p:tag name="IGNORECOLORLINESNONCOMPLIANCE" val="0"/>
  <p:tag name="FILLVISIBLE" val="0"/>
  <p:tag name="FILLCOLOR" val="16777215"/>
  <p:tag name="FILL_COLOR_SCHEME_INDEX" val="0"/>
  <p:tag name="FILL_COLOR_TYPE" val="1"/>
  <p:tag name="FILLCOLORING" val="No Fill"/>
  <p:tag name="LINEVISIBLE" val="0"/>
  <p:tag name="LINECOLOR" val="16777215"/>
  <p:tag name="LINE_COLOR_SCHEME_INDEX" val="0"/>
  <p:tag name="LINE_COLOR_TYPE" val="1"/>
  <p:tag name="LINECOLORING" val="No Line"/>
  <p:tag name="IGNOREPOSITIONNONCOMPLIANCE" val="0"/>
  <p:tag name="POSITIONTOP" val="78"/>
  <p:tag name="POSITIONLEFT" val="517"/>
  <p:tag name="IGNORESIZENONCOMPLIANCE" val="0"/>
  <p:tag name="SIZEWIDTH" val="216.055"/>
  <p:tag name="SIZEHEIGHT" val="72.018"/>
</p:tagLst>
</file>

<file path=ppt/tags/tag71.xml><?xml version="1.0" encoding="utf-8"?>
<p:tagLst xmlns:p="http://schemas.openxmlformats.org/presentationml/2006/main">
  <p:tag name="TEXT_TYPE" val="PAGE HEADING"/>
  <p:tag name="FONT STYLE" val="SERIF"/>
</p:tagLst>
</file>

<file path=ppt/tags/tag72.xml><?xml version="1.0" encoding="utf-8"?>
<p:tagLst xmlns:p="http://schemas.openxmlformats.org/presentationml/2006/main">
  <p:tag name="TEXT_TYPE" val="BODY TEXT"/>
  <p:tag name="FONT STYLE" val="SANS SERIF"/>
</p:tagLst>
</file>

<file path=ppt/tags/tag73.xml><?xml version="1.0" encoding="utf-8"?>
<p:tagLst xmlns:p="http://schemas.openxmlformats.org/presentationml/2006/main">
  <p:tag name="FONT STYLE" val="SANS SERIF"/>
</p:tagLst>
</file>

<file path=ppt/tags/tag74.xml><?xml version="1.0" encoding="utf-8"?>
<p:tagLst xmlns:p="http://schemas.openxmlformats.org/presentationml/2006/main">
  <p:tag name="FONT STYLE" val="SANS SERIF"/>
  <p:tag name="ROW" val="1"/>
  <p:tag name="COL" val="2"/>
  <p:tag name="TOP" val="118"/>
  <p:tag name="LEFT" val="410.5"/>
  <p:tag name="WIDTH" val="329.625"/>
  <p:tag name="HEIGHT" val="28"/>
</p:tagLst>
</file>

<file path=ppt/tags/tag75.xml><?xml version="1.0" encoding="utf-8"?>
<p:tagLst xmlns:p="http://schemas.openxmlformats.org/presentationml/2006/main">
  <p:tag name="ENAME" val="COVERLOGO"/>
  <p:tag name="IGNOREFONTNONCOMPLIANCE" val="0"/>
  <p:tag name="IGNORECOLORLINESNONCOMPLIANCE" val="0"/>
  <p:tag name="FILLVISIBLE" val="0"/>
  <p:tag name="FILLCOLOR" val="16777215"/>
  <p:tag name="FILL_COLOR_SCHEME_INDEX" val="0"/>
  <p:tag name="FILL_COLOR_TYPE" val="1"/>
  <p:tag name="FILLCOLORING" val="No Fill"/>
  <p:tag name="LINEVISIBLE" val="0"/>
  <p:tag name="LINECOLOR" val="16777215"/>
  <p:tag name="LINE_COLOR_SCHEME_INDEX" val="0"/>
  <p:tag name="LINE_COLOR_TYPE" val="1"/>
  <p:tag name="LINECOLORING" val="No Line"/>
  <p:tag name="IGNOREPOSITIONNONCOMPLIANCE" val="0"/>
  <p:tag name="POSITIONTOP" val="78"/>
  <p:tag name="POSITIONLEFT" val="517"/>
  <p:tag name="IGNORESIZENONCOMPLIANCE" val="0"/>
  <p:tag name="SIZEWIDTH" val="216.055"/>
  <p:tag name="SIZEHEIGHT" val="72.018"/>
</p:tagLst>
</file>

<file path=ppt/tags/tag8.xml><?xml version="1.0" encoding="utf-8"?>
<p:tagLst xmlns:p="http://schemas.openxmlformats.org/presentationml/2006/main">
  <p:tag name="ENAME" val="COVERLOGO"/>
  <p:tag name="IGNOREFONTNONCOMPLIANCE" val="0"/>
  <p:tag name="IGNORECOLORLINESNONCOMPLIANCE" val="0"/>
  <p:tag name="FILLVISIBLE" val="0"/>
  <p:tag name="FILLCOLOR" val="16777215"/>
  <p:tag name="FILL_COLOR_SCHEME_INDEX" val="0"/>
  <p:tag name="FILL_COLOR_TYPE" val="1"/>
  <p:tag name="FILLCOLORING" val="No Fill"/>
  <p:tag name="LINEVISIBLE" val="0"/>
  <p:tag name="LINECOLOR" val="16777215"/>
  <p:tag name="LINE_COLOR_SCHEME_INDEX" val="0"/>
  <p:tag name="LINE_COLOR_TYPE" val="1"/>
  <p:tag name="LINECOLORING" val="No Line"/>
  <p:tag name="IGNOREPOSITIONNONCOMPLIANCE" val="0"/>
  <p:tag name="POSITIONTOP" val="78"/>
  <p:tag name="POSITIONLEFT" val="517"/>
  <p:tag name="IGNORESIZENONCOMPLIANCE" val="0"/>
  <p:tag name="SIZEWIDTH" val="216.055"/>
  <p:tag name="SIZEHEIGHT" val="72.018"/>
</p:tagLst>
</file>

<file path=ppt/tags/tag9.xml><?xml version="1.0" encoding="utf-8"?>
<p:tagLst xmlns:p="http://schemas.openxmlformats.org/presentationml/2006/main">
  <p:tag name="FONT STYLE" val="SANS SERIF"/>
  <p:tag name="ROW" val="1"/>
  <p:tag name="COL" val="2"/>
  <p:tag name="TOP" val="118"/>
  <p:tag name="LEFT" val="410.5"/>
  <p:tag name="WIDTH" val="329.625"/>
  <p:tag name="HEIGHT" val="2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3_Section_Divider">
  <a:themeElements>
    <a:clrScheme name="Section_Divider 2">
      <a:dk1>
        <a:srgbClr val="000000"/>
      </a:dk1>
      <a:lt1>
        <a:srgbClr val="FFFFFF"/>
      </a:lt1>
      <a:dk2>
        <a:srgbClr val="14446C"/>
      </a:dk2>
      <a:lt2>
        <a:srgbClr val="E2E5EA"/>
      </a:lt2>
      <a:accent1>
        <a:srgbClr val="236CB0"/>
      </a:accent1>
      <a:accent2>
        <a:srgbClr val="CCDDED"/>
      </a:accent2>
      <a:accent3>
        <a:srgbClr val="FFFFFF"/>
      </a:accent3>
      <a:accent4>
        <a:srgbClr val="000000"/>
      </a:accent4>
      <a:accent5>
        <a:srgbClr val="ACBAD4"/>
      </a:accent5>
      <a:accent6>
        <a:srgbClr val="B9C8D7"/>
      </a:accent6>
      <a:hlink>
        <a:srgbClr val="979797"/>
      </a:hlink>
      <a:folHlink>
        <a:srgbClr val="F09230"/>
      </a:folHlink>
    </a:clrScheme>
    <a:fontScheme name="Section_Divider">
      <a:majorFont>
        <a:latin typeface="Arial"/>
        <a:ea typeface="Batang"/>
        <a:cs typeface="Arial"/>
      </a:majorFont>
      <a:minorFont>
        <a:latin typeface="Arial"/>
        <a:ea typeface="Batang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</a:spPr>
      <a:bodyPr vert="horz" wrap="square" lIns="0" tIns="0" rIns="0" bIns="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defRPr kumimoji="0" lang="en-GB" sz="1300" b="1" i="0" u="none" strike="noStrike" cap="none" normalizeH="0" baseline="0" smtClean="0">
            <a:ln>
              <a:noFill/>
            </a:ln>
            <a:solidFill>
              <a:srgbClr val="164463"/>
            </a:solidFill>
            <a:effectLst/>
            <a:latin typeface="Arial" panose="020B0604020202020204" pitchFamily="34" charset="0"/>
            <a:ea typeface="Batang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</a:spPr>
      <a:bodyPr vert="horz" wrap="square" lIns="0" tIns="0" rIns="0" bIns="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defRPr kumimoji="0" lang="en-GB" sz="1300" b="1" i="0" u="none" strike="noStrike" cap="none" normalizeH="0" baseline="0" smtClean="0">
            <a:ln>
              <a:noFill/>
            </a:ln>
            <a:solidFill>
              <a:srgbClr val="164463"/>
            </a:solidFill>
            <a:effectLst/>
            <a:latin typeface="Arial" panose="020B0604020202020204" pitchFamily="34" charset="0"/>
            <a:ea typeface="Batang" pitchFamily="18" charset="-127"/>
          </a:defRPr>
        </a:defPPr>
      </a:lstStyle>
    </a:lnDef>
  </a:objectDefaults>
  <a:extraClrSchemeLst>
    <a:extraClrScheme>
      <a:clrScheme name="Section_Divider 1">
        <a:dk1>
          <a:srgbClr val="181842"/>
        </a:dk1>
        <a:lt1>
          <a:srgbClr val="FFFFFF"/>
        </a:lt1>
        <a:dk2>
          <a:srgbClr val="587281"/>
        </a:dk2>
        <a:lt2>
          <a:srgbClr val="6D6D6D"/>
        </a:lt2>
        <a:accent1>
          <a:srgbClr val="365886"/>
        </a:accent1>
        <a:accent2>
          <a:srgbClr val="6E4064"/>
        </a:accent2>
        <a:accent3>
          <a:srgbClr val="FFFFFF"/>
        </a:accent3>
        <a:accent4>
          <a:srgbClr val="131337"/>
        </a:accent4>
        <a:accent5>
          <a:srgbClr val="AEB4C3"/>
        </a:accent5>
        <a:accent6>
          <a:srgbClr val="63395A"/>
        </a:accent6>
        <a:hlink>
          <a:srgbClr val="A2958F"/>
        </a:hlink>
        <a:folHlink>
          <a:srgbClr val="4B6C7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_Divider 2">
        <a:dk1>
          <a:srgbClr val="000000"/>
        </a:dk1>
        <a:lt1>
          <a:srgbClr val="FFFFFF"/>
        </a:lt1>
        <a:dk2>
          <a:srgbClr val="14446C"/>
        </a:dk2>
        <a:lt2>
          <a:srgbClr val="E2E5EA"/>
        </a:lt2>
        <a:accent1>
          <a:srgbClr val="236CB0"/>
        </a:accent1>
        <a:accent2>
          <a:srgbClr val="CCDDED"/>
        </a:accent2>
        <a:accent3>
          <a:srgbClr val="FFFFFF"/>
        </a:accent3>
        <a:accent4>
          <a:srgbClr val="000000"/>
        </a:accent4>
        <a:accent5>
          <a:srgbClr val="ACBAD4"/>
        </a:accent5>
        <a:accent6>
          <a:srgbClr val="B9C8D7"/>
        </a:accent6>
        <a:hlink>
          <a:srgbClr val="979797"/>
        </a:hlink>
        <a:folHlink>
          <a:srgbClr val="F0923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4_Section_Divider">
  <a:themeElements>
    <a:clrScheme name="Section_Divider 2">
      <a:dk1>
        <a:srgbClr val="000000"/>
      </a:dk1>
      <a:lt1>
        <a:srgbClr val="FFFFFF"/>
      </a:lt1>
      <a:dk2>
        <a:srgbClr val="14446C"/>
      </a:dk2>
      <a:lt2>
        <a:srgbClr val="E2E5EA"/>
      </a:lt2>
      <a:accent1>
        <a:srgbClr val="236CB0"/>
      </a:accent1>
      <a:accent2>
        <a:srgbClr val="CCDDED"/>
      </a:accent2>
      <a:accent3>
        <a:srgbClr val="FFFFFF"/>
      </a:accent3>
      <a:accent4>
        <a:srgbClr val="000000"/>
      </a:accent4>
      <a:accent5>
        <a:srgbClr val="ACBAD4"/>
      </a:accent5>
      <a:accent6>
        <a:srgbClr val="B9C8D7"/>
      </a:accent6>
      <a:hlink>
        <a:srgbClr val="979797"/>
      </a:hlink>
      <a:folHlink>
        <a:srgbClr val="F09230"/>
      </a:folHlink>
    </a:clrScheme>
    <a:fontScheme name="Section_Divider">
      <a:majorFont>
        <a:latin typeface="Arial"/>
        <a:ea typeface="Batang"/>
        <a:cs typeface="Arial"/>
      </a:majorFont>
      <a:minorFont>
        <a:latin typeface="Arial"/>
        <a:ea typeface="Batang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</a:spPr>
      <a:bodyPr vert="horz" wrap="square" lIns="0" tIns="0" rIns="0" bIns="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defRPr kumimoji="0" lang="en-GB" sz="1300" b="1" i="0" u="none" strike="noStrike" cap="none" normalizeH="0" baseline="0" smtClean="0">
            <a:ln>
              <a:noFill/>
            </a:ln>
            <a:solidFill>
              <a:srgbClr val="164463"/>
            </a:solidFill>
            <a:effectLst/>
            <a:latin typeface="Arial" panose="020B0604020202020204" pitchFamily="34" charset="0"/>
            <a:ea typeface="Batang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</a:spPr>
      <a:bodyPr vert="horz" wrap="square" lIns="0" tIns="0" rIns="0" bIns="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defRPr kumimoji="0" lang="en-GB" sz="1300" b="1" i="0" u="none" strike="noStrike" cap="none" normalizeH="0" baseline="0" smtClean="0">
            <a:ln>
              <a:noFill/>
            </a:ln>
            <a:solidFill>
              <a:srgbClr val="164463"/>
            </a:solidFill>
            <a:effectLst/>
            <a:latin typeface="Arial" panose="020B0604020202020204" pitchFamily="34" charset="0"/>
            <a:ea typeface="Batang" pitchFamily="18" charset="-127"/>
          </a:defRPr>
        </a:defPPr>
      </a:lstStyle>
    </a:lnDef>
  </a:objectDefaults>
  <a:extraClrSchemeLst>
    <a:extraClrScheme>
      <a:clrScheme name="Section_Divider 1">
        <a:dk1>
          <a:srgbClr val="181842"/>
        </a:dk1>
        <a:lt1>
          <a:srgbClr val="FFFFFF"/>
        </a:lt1>
        <a:dk2>
          <a:srgbClr val="587281"/>
        </a:dk2>
        <a:lt2>
          <a:srgbClr val="6D6D6D"/>
        </a:lt2>
        <a:accent1>
          <a:srgbClr val="365886"/>
        </a:accent1>
        <a:accent2>
          <a:srgbClr val="6E4064"/>
        </a:accent2>
        <a:accent3>
          <a:srgbClr val="FFFFFF"/>
        </a:accent3>
        <a:accent4>
          <a:srgbClr val="131337"/>
        </a:accent4>
        <a:accent5>
          <a:srgbClr val="AEB4C3"/>
        </a:accent5>
        <a:accent6>
          <a:srgbClr val="63395A"/>
        </a:accent6>
        <a:hlink>
          <a:srgbClr val="A2958F"/>
        </a:hlink>
        <a:folHlink>
          <a:srgbClr val="4B6C7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_Divider 2">
        <a:dk1>
          <a:srgbClr val="000000"/>
        </a:dk1>
        <a:lt1>
          <a:srgbClr val="FFFFFF"/>
        </a:lt1>
        <a:dk2>
          <a:srgbClr val="14446C"/>
        </a:dk2>
        <a:lt2>
          <a:srgbClr val="E2E5EA"/>
        </a:lt2>
        <a:accent1>
          <a:srgbClr val="236CB0"/>
        </a:accent1>
        <a:accent2>
          <a:srgbClr val="CCDDED"/>
        </a:accent2>
        <a:accent3>
          <a:srgbClr val="FFFFFF"/>
        </a:accent3>
        <a:accent4>
          <a:srgbClr val="000000"/>
        </a:accent4>
        <a:accent5>
          <a:srgbClr val="ACBAD4"/>
        </a:accent5>
        <a:accent6>
          <a:srgbClr val="B9C8D7"/>
        </a:accent6>
        <a:hlink>
          <a:srgbClr val="979797"/>
        </a:hlink>
        <a:folHlink>
          <a:srgbClr val="F0923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5_Section_Divider">
  <a:themeElements>
    <a:clrScheme name="Section_Divider 2">
      <a:dk1>
        <a:srgbClr val="000000"/>
      </a:dk1>
      <a:lt1>
        <a:srgbClr val="FFFFFF"/>
      </a:lt1>
      <a:dk2>
        <a:srgbClr val="14446C"/>
      </a:dk2>
      <a:lt2>
        <a:srgbClr val="E2E5EA"/>
      </a:lt2>
      <a:accent1>
        <a:srgbClr val="236CB0"/>
      </a:accent1>
      <a:accent2>
        <a:srgbClr val="CCDDED"/>
      </a:accent2>
      <a:accent3>
        <a:srgbClr val="FFFFFF"/>
      </a:accent3>
      <a:accent4>
        <a:srgbClr val="000000"/>
      </a:accent4>
      <a:accent5>
        <a:srgbClr val="ACBAD4"/>
      </a:accent5>
      <a:accent6>
        <a:srgbClr val="B9C8D7"/>
      </a:accent6>
      <a:hlink>
        <a:srgbClr val="979797"/>
      </a:hlink>
      <a:folHlink>
        <a:srgbClr val="F09230"/>
      </a:folHlink>
    </a:clrScheme>
    <a:fontScheme name="Section_Divider">
      <a:majorFont>
        <a:latin typeface="Arial"/>
        <a:ea typeface="Batang"/>
        <a:cs typeface="Arial"/>
      </a:majorFont>
      <a:minorFont>
        <a:latin typeface="Arial"/>
        <a:ea typeface="Batang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</a:spPr>
      <a:bodyPr vert="horz" wrap="square" lIns="0" tIns="0" rIns="0" bIns="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defRPr kumimoji="0" lang="en-GB" sz="1300" b="1" i="0" u="none" strike="noStrike" cap="none" normalizeH="0" baseline="0" smtClean="0">
            <a:ln>
              <a:noFill/>
            </a:ln>
            <a:solidFill>
              <a:srgbClr val="164463"/>
            </a:solidFill>
            <a:effectLst/>
            <a:latin typeface="Arial" panose="020B0604020202020204" pitchFamily="34" charset="0"/>
            <a:ea typeface="Batang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</a:spPr>
      <a:bodyPr vert="horz" wrap="square" lIns="0" tIns="0" rIns="0" bIns="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defRPr kumimoji="0" lang="en-GB" sz="1300" b="1" i="0" u="none" strike="noStrike" cap="none" normalizeH="0" baseline="0" smtClean="0">
            <a:ln>
              <a:noFill/>
            </a:ln>
            <a:solidFill>
              <a:srgbClr val="164463"/>
            </a:solidFill>
            <a:effectLst/>
            <a:latin typeface="Arial" panose="020B0604020202020204" pitchFamily="34" charset="0"/>
            <a:ea typeface="Batang" pitchFamily="18" charset="-127"/>
          </a:defRPr>
        </a:defPPr>
      </a:lstStyle>
    </a:lnDef>
  </a:objectDefaults>
  <a:extraClrSchemeLst>
    <a:extraClrScheme>
      <a:clrScheme name="Section_Divider 1">
        <a:dk1>
          <a:srgbClr val="181842"/>
        </a:dk1>
        <a:lt1>
          <a:srgbClr val="FFFFFF"/>
        </a:lt1>
        <a:dk2>
          <a:srgbClr val="587281"/>
        </a:dk2>
        <a:lt2>
          <a:srgbClr val="6D6D6D"/>
        </a:lt2>
        <a:accent1>
          <a:srgbClr val="365886"/>
        </a:accent1>
        <a:accent2>
          <a:srgbClr val="6E4064"/>
        </a:accent2>
        <a:accent3>
          <a:srgbClr val="FFFFFF"/>
        </a:accent3>
        <a:accent4>
          <a:srgbClr val="131337"/>
        </a:accent4>
        <a:accent5>
          <a:srgbClr val="AEB4C3"/>
        </a:accent5>
        <a:accent6>
          <a:srgbClr val="63395A"/>
        </a:accent6>
        <a:hlink>
          <a:srgbClr val="A2958F"/>
        </a:hlink>
        <a:folHlink>
          <a:srgbClr val="4B6C7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_Divider 2">
        <a:dk1>
          <a:srgbClr val="000000"/>
        </a:dk1>
        <a:lt1>
          <a:srgbClr val="FFFFFF"/>
        </a:lt1>
        <a:dk2>
          <a:srgbClr val="14446C"/>
        </a:dk2>
        <a:lt2>
          <a:srgbClr val="E2E5EA"/>
        </a:lt2>
        <a:accent1>
          <a:srgbClr val="236CB0"/>
        </a:accent1>
        <a:accent2>
          <a:srgbClr val="CCDDED"/>
        </a:accent2>
        <a:accent3>
          <a:srgbClr val="FFFFFF"/>
        </a:accent3>
        <a:accent4>
          <a:srgbClr val="000000"/>
        </a:accent4>
        <a:accent5>
          <a:srgbClr val="ACBAD4"/>
        </a:accent5>
        <a:accent6>
          <a:srgbClr val="B9C8D7"/>
        </a:accent6>
        <a:hlink>
          <a:srgbClr val="979797"/>
        </a:hlink>
        <a:folHlink>
          <a:srgbClr val="F0923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6_Section_Divider">
  <a:themeElements>
    <a:clrScheme name="Section_Divider 2">
      <a:dk1>
        <a:srgbClr val="000000"/>
      </a:dk1>
      <a:lt1>
        <a:srgbClr val="FFFFFF"/>
      </a:lt1>
      <a:dk2>
        <a:srgbClr val="14446C"/>
      </a:dk2>
      <a:lt2>
        <a:srgbClr val="E2E5EA"/>
      </a:lt2>
      <a:accent1>
        <a:srgbClr val="236CB0"/>
      </a:accent1>
      <a:accent2>
        <a:srgbClr val="CCDDED"/>
      </a:accent2>
      <a:accent3>
        <a:srgbClr val="FFFFFF"/>
      </a:accent3>
      <a:accent4>
        <a:srgbClr val="000000"/>
      </a:accent4>
      <a:accent5>
        <a:srgbClr val="ACBAD4"/>
      </a:accent5>
      <a:accent6>
        <a:srgbClr val="B9C8D7"/>
      </a:accent6>
      <a:hlink>
        <a:srgbClr val="979797"/>
      </a:hlink>
      <a:folHlink>
        <a:srgbClr val="F09230"/>
      </a:folHlink>
    </a:clrScheme>
    <a:fontScheme name="Section_Divider">
      <a:majorFont>
        <a:latin typeface="Arial"/>
        <a:ea typeface="Batang"/>
        <a:cs typeface="Arial"/>
      </a:majorFont>
      <a:minorFont>
        <a:latin typeface="Arial"/>
        <a:ea typeface="Batang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</a:spPr>
      <a:bodyPr vert="horz" wrap="square" lIns="0" tIns="0" rIns="0" bIns="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defRPr kumimoji="0" lang="en-GB" sz="1300" b="1" i="0" u="none" strike="noStrike" cap="none" normalizeH="0" baseline="0" smtClean="0">
            <a:ln>
              <a:noFill/>
            </a:ln>
            <a:solidFill>
              <a:srgbClr val="164463"/>
            </a:solidFill>
            <a:effectLst/>
            <a:latin typeface="Arial" panose="020B0604020202020204" pitchFamily="34" charset="0"/>
            <a:ea typeface="Batang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</a:spPr>
      <a:bodyPr vert="horz" wrap="square" lIns="0" tIns="0" rIns="0" bIns="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defRPr kumimoji="0" lang="en-GB" sz="1300" b="1" i="0" u="none" strike="noStrike" cap="none" normalizeH="0" baseline="0" smtClean="0">
            <a:ln>
              <a:noFill/>
            </a:ln>
            <a:solidFill>
              <a:srgbClr val="164463"/>
            </a:solidFill>
            <a:effectLst/>
            <a:latin typeface="Arial" panose="020B0604020202020204" pitchFamily="34" charset="0"/>
            <a:ea typeface="Batang" pitchFamily="18" charset="-127"/>
          </a:defRPr>
        </a:defPPr>
      </a:lstStyle>
    </a:lnDef>
  </a:objectDefaults>
  <a:extraClrSchemeLst>
    <a:extraClrScheme>
      <a:clrScheme name="Section_Divider 1">
        <a:dk1>
          <a:srgbClr val="181842"/>
        </a:dk1>
        <a:lt1>
          <a:srgbClr val="FFFFFF"/>
        </a:lt1>
        <a:dk2>
          <a:srgbClr val="587281"/>
        </a:dk2>
        <a:lt2>
          <a:srgbClr val="6D6D6D"/>
        </a:lt2>
        <a:accent1>
          <a:srgbClr val="365886"/>
        </a:accent1>
        <a:accent2>
          <a:srgbClr val="6E4064"/>
        </a:accent2>
        <a:accent3>
          <a:srgbClr val="FFFFFF"/>
        </a:accent3>
        <a:accent4>
          <a:srgbClr val="131337"/>
        </a:accent4>
        <a:accent5>
          <a:srgbClr val="AEB4C3"/>
        </a:accent5>
        <a:accent6>
          <a:srgbClr val="63395A"/>
        </a:accent6>
        <a:hlink>
          <a:srgbClr val="A2958F"/>
        </a:hlink>
        <a:folHlink>
          <a:srgbClr val="4B6C7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_Divider 2">
        <a:dk1>
          <a:srgbClr val="000000"/>
        </a:dk1>
        <a:lt1>
          <a:srgbClr val="FFFFFF"/>
        </a:lt1>
        <a:dk2>
          <a:srgbClr val="14446C"/>
        </a:dk2>
        <a:lt2>
          <a:srgbClr val="E2E5EA"/>
        </a:lt2>
        <a:accent1>
          <a:srgbClr val="236CB0"/>
        </a:accent1>
        <a:accent2>
          <a:srgbClr val="CCDDED"/>
        </a:accent2>
        <a:accent3>
          <a:srgbClr val="FFFFFF"/>
        </a:accent3>
        <a:accent4>
          <a:srgbClr val="000000"/>
        </a:accent4>
        <a:accent5>
          <a:srgbClr val="ACBAD4"/>
        </a:accent5>
        <a:accent6>
          <a:srgbClr val="B9C8D7"/>
        </a:accent6>
        <a:hlink>
          <a:srgbClr val="979797"/>
        </a:hlink>
        <a:folHlink>
          <a:srgbClr val="F0923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7_Section_Divider">
  <a:themeElements>
    <a:clrScheme name="Section_Divider 2">
      <a:dk1>
        <a:srgbClr val="000000"/>
      </a:dk1>
      <a:lt1>
        <a:srgbClr val="FFFFFF"/>
      </a:lt1>
      <a:dk2>
        <a:srgbClr val="14446C"/>
      </a:dk2>
      <a:lt2>
        <a:srgbClr val="E2E5EA"/>
      </a:lt2>
      <a:accent1>
        <a:srgbClr val="236CB0"/>
      </a:accent1>
      <a:accent2>
        <a:srgbClr val="CCDDED"/>
      </a:accent2>
      <a:accent3>
        <a:srgbClr val="FFFFFF"/>
      </a:accent3>
      <a:accent4>
        <a:srgbClr val="000000"/>
      </a:accent4>
      <a:accent5>
        <a:srgbClr val="ACBAD4"/>
      </a:accent5>
      <a:accent6>
        <a:srgbClr val="B9C8D7"/>
      </a:accent6>
      <a:hlink>
        <a:srgbClr val="979797"/>
      </a:hlink>
      <a:folHlink>
        <a:srgbClr val="F09230"/>
      </a:folHlink>
    </a:clrScheme>
    <a:fontScheme name="Section_Divider">
      <a:majorFont>
        <a:latin typeface="Arial"/>
        <a:ea typeface="Batang"/>
        <a:cs typeface="Arial"/>
      </a:majorFont>
      <a:minorFont>
        <a:latin typeface="Arial"/>
        <a:ea typeface="Batang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</a:spPr>
      <a:bodyPr vert="horz" wrap="square" lIns="0" tIns="0" rIns="0" bIns="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defRPr kumimoji="0" lang="en-GB" sz="1300" b="1" i="0" u="none" strike="noStrike" cap="none" normalizeH="0" baseline="0" smtClean="0">
            <a:ln>
              <a:noFill/>
            </a:ln>
            <a:solidFill>
              <a:srgbClr val="164463"/>
            </a:solidFill>
            <a:effectLst/>
            <a:latin typeface="Arial" panose="020B0604020202020204" pitchFamily="34" charset="0"/>
            <a:ea typeface="Batang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</a:spPr>
      <a:bodyPr vert="horz" wrap="square" lIns="0" tIns="0" rIns="0" bIns="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defRPr kumimoji="0" lang="en-GB" sz="1300" b="1" i="0" u="none" strike="noStrike" cap="none" normalizeH="0" baseline="0" smtClean="0">
            <a:ln>
              <a:noFill/>
            </a:ln>
            <a:solidFill>
              <a:srgbClr val="164463"/>
            </a:solidFill>
            <a:effectLst/>
            <a:latin typeface="Arial" panose="020B0604020202020204" pitchFamily="34" charset="0"/>
            <a:ea typeface="Batang" pitchFamily="18" charset="-127"/>
          </a:defRPr>
        </a:defPPr>
      </a:lstStyle>
    </a:lnDef>
  </a:objectDefaults>
  <a:extraClrSchemeLst>
    <a:extraClrScheme>
      <a:clrScheme name="Section_Divider 1">
        <a:dk1>
          <a:srgbClr val="181842"/>
        </a:dk1>
        <a:lt1>
          <a:srgbClr val="FFFFFF"/>
        </a:lt1>
        <a:dk2>
          <a:srgbClr val="587281"/>
        </a:dk2>
        <a:lt2>
          <a:srgbClr val="6D6D6D"/>
        </a:lt2>
        <a:accent1>
          <a:srgbClr val="365886"/>
        </a:accent1>
        <a:accent2>
          <a:srgbClr val="6E4064"/>
        </a:accent2>
        <a:accent3>
          <a:srgbClr val="FFFFFF"/>
        </a:accent3>
        <a:accent4>
          <a:srgbClr val="131337"/>
        </a:accent4>
        <a:accent5>
          <a:srgbClr val="AEB4C3"/>
        </a:accent5>
        <a:accent6>
          <a:srgbClr val="63395A"/>
        </a:accent6>
        <a:hlink>
          <a:srgbClr val="A2958F"/>
        </a:hlink>
        <a:folHlink>
          <a:srgbClr val="4B6C7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_Divider 2">
        <a:dk1>
          <a:srgbClr val="000000"/>
        </a:dk1>
        <a:lt1>
          <a:srgbClr val="FFFFFF"/>
        </a:lt1>
        <a:dk2>
          <a:srgbClr val="14446C"/>
        </a:dk2>
        <a:lt2>
          <a:srgbClr val="E2E5EA"/>
        </a:lt2>
        <a:accent1>
          <a:srgbClr val="236CB0"/>
        </a:accent1>
        <a:accent2>
          <a:srgbClr val="CCDDED"/>
        </a:accent2>
        <a:accent3>
          <a:srgbClr val="FFFFFF"/>
        </a:accent3>
        <a:accent4>
          <a:srgbClr val="000000"/>
        </a:accent4>
        <a:accent5>
          <a:srgbClr val="ACBAD4"/>
        </a:accent5>
        <a:accent6>
          <a:srgbClr val="B9C8D7"/>
        </a:accent6>
        <a:hlink>
          <a:srgbClr val="979797"/>
        </a:hlink>
        <a:folHlink>
          <a:srgbClr val="F0923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8_Section_Divider">
  <a:themeElements>
    <a:clrScheme name="Section_Divider 2">
      <a:dk1>
        <a:srgbClr val="000000"/>
      </a:dk1>
      <a:lt1>
        <a:srgbClr val="FFFFFF"/>
      </a:lt1>
      <a:dk2>
        <a:srgbClr val="14446C"/>
      </a:dk2>
      <a:lt2>
        <a:srgbClr val="E2E5EA"/>
      </a:lt2>
      <a:accent1>
        <a:srgbClr val="236CB0"/>
      </a:accent1>
      <a:accent2>
        <a:srgbClr val="CCDDED"/>
      </a:accent2>
      <a:accent3>
        <a:srgbClr val="FFFFFF"/>
      </a:accent3>
      <a:accent4>
        <a:srgbClr val="000000"/>
      </a:accent4>
      <a:accent5>
        <a:srgbClr val="ACBAD4"/>
      </a:accent5>
      <a:accent6>
        <a:srgbClr val="B9C8D7"/>
      </a:accent6>
      <a:hlink>
        <a:srgbClr val="979797"/>
      </a:hlink>
      <a:folHlink>
        <a:srgbClr val="F09230"/>
      </a:folHlink>
    </a:clrScheme>
    <a:fontScheme name="Section_Divider">
      <a:majorFont>
        <a:latin typeface="Arial"/>
        <a:ea typeface="Batang"/>
        <a:cs typeface="Arial"/>
      </a:majorFont>
      <a:minorFont>
        <a:latin typeface="Arial"/>
        <a:ea typeface="Batang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</a:spPr>
      <a:bodyPr vert="horz" wrap="square" lIns="0" tIns="0" rIns="0" bIns="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defRPr kumimoji="0" lang="en-GB" sz="1300" b="1" i="0" u="none" strike="noStrike" cap="none" normalizeH="0" baseline="0" smtClean="0">
            <a:ln>
              <a:noFill/>
            </a:ln>
            <a:solidFill>
              <a:srgbClr val="164463"/>
            </a:solidFill>
            <a:effectLst/>
            <a:latin typeface="Arial" panose="020B0604020202020204" pitchFamily="34" charset="0"/>
            <a:ea typeface="Batang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</a:spPr>
      <a:bodyPr vert="horz" wrap="square" lIns="0" tIns="0" rIns="0" bIns="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defRPr kumimoji="0" lang="en-GB" sz="1300" b="1" i="0" u="none" strike="noStrike" cap="none" normalizeH="0" baseline="0" smtClean="0">
            <a:ln>
              <a:noFill/>
            </a:ln>
            <a:solidFill>
              <a:srgbClr val="164463"/>
            </a:solidFill>
            <a:effectLst/>
            <a:latin typeface="Arial" panose="020B0604020202020204" pitchFamily="34" charset="0"/>
            <a:ea typeface="Batang" pitchFamily="18" charset="-127"/>
          </a:defRPr>
        </a:defPPr>
      </a:lstStyle>
    </a:lnDef>
  </a:objectDefaults>
  <a:extraClrSchemeLst>
    <a:extraClrScheme>
      <a:clrScheme name="Section_Divider 1">
        <a:dk1>
          <a:srgbClr val="181842"/>
        </a:dk1>
        <a:lt1>
          <a:srgbClr val="FFFFFF"/>
        </a:lt1>
        <a:dk2>
          <a:srgbClr val="587281"/>
        </a:dk2>
        <a:lt2>
          <a:srgbClr val="6D6D6D"/>
        </a:lt2>
        <a:accent1>
          <a:srgbClr val="365886"/>
        </a:accent1>
        <a:accent2>
          <a:srgbClr val="6E4064"/>
        </a:accent2>
        <a:accent3>
          <a:srgbClr val="FFFFFF"/>
        </a:accent3>
        <a:accent4>
          <a:srgbClr val="131337"/>
        </a:accent4>
        <a:accent5>
          <a:srgbClr val="AEB4C3"/>
        </a:accent5>
        <a:accent6>
          <a:srgbClr val="63395A"/>
        </a:accent6>
        <a:hlink>
          <a:srgbClr val="A2958F"/>
        </a:hlink>
        <a:folHlink>
          <a:srgbClr val="4B6C7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_Divider 2">
        <a:dk1>
          <a:srgbClr val="000000"/>
        </a:dk1>
        <a:lt1>
          <a:srgbClr val="FFFFFF"/>
        </a:lt1>
        <a:dk2>
          <a:srgbClr val="14446C"/>
        </a:dk2>
        <a:lt2>
          <a:srgbClr val="E2E5EA"/>
        </a:lt2>
        <a:accent1>
          <a:srgbClr val="236CB0"/>
        </a:accent1>
        <a:accent2>
          <a:srgbClr val="CCDDED"/>
        </a:accent2>
        <a:accent3>
          <a:srgbClr val="FFFFFF"/>
        </a:accent3>
        <a:accent4>
          <a:srgbClr val="000000"/>
        </a:accent4>
        <a:accent5>
          <a:srgbClr val="ACBAD4"/>
        </a:accent5>
        <a:accent6>
          <a:srgbClr val="B9C8D7"/>
        </a:accent6>
        <a:hlink>
          <a:srgbClr val="979797"/>
        </a:hlink>
        <a:folHlink>
          <a:srgbClr val="F0923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MU_2009">
  <a:themeElements>
    <a:clrScheme name="">
      <a:dk1>
        <a:srgbClr val="000000"/>
      </a:dk1>
      <a:lt1>
        <a:srgbClr val="BFBFBF"/>
      </a:lt1>
      <a:dk2>
        <a:srgbClr val="FFFFFF"/>
      </a:dk2>
      <a:lt2>
        <a:srgbClr val="000000"/>
      </a:lt2>
      <a:accent1>
        <a:srgbClr val="DCDCDC"/>
      </a:accent1>
      <a:accent2>
        <a:srgbClr val="CC0000"/>
      </a:accent2>
      <a:accent3>
        <a:srgbClr val="DCDCDC"/>
      </a:accent3>
      <a:accent4>
        <a:srgbClr val="000000"/>
      </a:accent4>
      <a:accent5>
        <a:srgbClr val="EBEBEB"/>
      </a:accent5>
      <a:accent6>
        <a:srgbClr val="B90000"/>
      </a:accent6>
      <a:hlink>
        <a:srgbClr val="4C4C4C"/>
      </a:hlink>
      <a:folHlink>
        <a:srgbClr val="FFFFFF"/>
      </a:folHlink>
    </a:clrScheme>
    <a:fontScheme name="Шаблон презентации PMU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Шаблон презентации PMU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8080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C0C0AA"/>
        </a:accent5>
        <a:accent6>
          <a:srgbClr val="B98A00"/>
        </a:accent6>
        <a:hlink>
          <a:srgbClr val="CC66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презентации PMU 2">
        <a:dk1>
          <a:srgbClr val="660033"/>
        </a:dk1>
        <a:lt1>
          <a:srgbClr val="FFFFFF"/>
        </a:lt1>
        <a:dk2>
          <a:srgbClr val="B60009"/>
        </a:dk2>
        <a:lt2>
          <a:srgbClr val="B2B2B2"/>
        </a:lt2>
        <a:accent1>
          <a:srgbClr val="CCCC00"/>
        </a:accent1>
        <a:accent2>
          <a:srgbClr val="DE9ABC"/>
        </a:accent2>
        <a:accent3>
          <a:srgbClr val="FFFFFF"/>
        </a:accent3>
        <a:accent4>
          <a:srgbClr val="56002A"/>
        </a:accent4>
        <a:accent5>
          <a:srgbClr val="E2E2AA"/>
        </a:accent5>
        <a:accent6>
          <a:srgbClr val="C98BAA"/>
        </a:accent6>
        <a:hlink>
          <a:srgbClr val="FFAFA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презентации PMU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80808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презентации PMU 4">
        <a:dk1>
          <a:srgbClr val="2C2C42"/>
        </a:dk1>
        <a:lt1>
          <a:srgbClr val="FFFFCC"/>
        </a:lt1>
        <a:dk2>
          <a:srgbClr val="666699"/>
        </a:dk2>
        <a:lt2>
          <a:srgbClr val="FFCC00"/>
        </a:lt2>
        <a:accent1>
          <a:srgbClr val="FF9933"/>
        </a:accent1>
        <a:accent2>
          <a:srgbClr val="808000"/>
        </a:accent2>
        <a:accent3>
          <a:srgbClr val="B8B8CA"/>
        </a:accent3>
        <a:accent4>
          <a:srgbClr val="DADAAE"/>
        </a:accent4>
        <a:accent5>
          <a:srgbClr val="FFCAAD"/>
        </a:accent5>
        <a:accent6>
          <a:srgbClr val="737300"/>
        </a:accent6>
        <a:hlink>
          <a:srgbClr val="CC6600"/>
        </a:hlink>
        <a:folHlink>
          <a:srgbClr val="33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презентации PMU 5">
        <a:dk1>
          <a:srgbClr val="50000F"/>
        </a:dk1>
        <a:lt1>
          <a:srgbClr val="FFCC00"/>
        </a:lt1>
        <a:dk2>
          <a:srgbClr val="800000"/>
        </a:dk2>
        <a:lt2>
          <a:srgbClr val="FFFFCC"/>
        </a:lt2>
        <a:accent1>
          <a:srgbClr val="808000"/>
        </a:accent1>
        <a:accent2>
          <a:srgbClr val="993366"/>
        </a:accent2>
        <a:accent3>
          <a:srgbClr val="C0AAAA"/>
        </a:accent3>
        <a:accent4>
          <a:srgbClr val="DAAE00"/>
        </a:accent4>
        <a:accent5>
          <a:srgbClr val="C0C0AA"/>
        </a:accent5>
        <a:accent6>
          <a:srgbClr val="8A2D5C"/>
        </a:accent6>
        <a:hlink>
          <a:srgbClr val="FF505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презентации PMU 6">
        <a:dk1>
          <a:srgbClr val="333300"/>
        </a:dk1>
        <a:lt1>
          <a:srgbClr val="FFCC00"/>
        </a:lt1>
        <a:dk2>
          <a:srgbClr val="666633"/>
        </a:dk2>
        <a:lt2>
          <a:srgbClr val="FFFFCC"/>
        </a:lt2>
        <a:accent1>
          <a:srgbClr val="8F7401"/>
        </a:accent1>
        <a:accent2>
          <a:srgbClr val="CC6600"/>
        </a:accent2>
        <a:accent3>
          <a:srgbClr val="B8B8AD"/>
        </a:accent3>
        <a:accent4>
          <a:srgbClr val="DAAE00"/>
        </a:accent4>
        <a:accent5>
          <a:srgbClr val="C6BCAA"/>
        </a:accent5>
        <a:accent6>
          <a:srgbClr val="B95C00"/>
        </a:accent6>
        <a:hlink>
          <a:srgbClr val="666699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презентации PMU 7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ESH">
  <a:themeElements>
    <a:clrScheme name="ES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ES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шаблон презентации ЭСИХ">
  <a:themeElements>
    <a:clrScheme name="шаблон презентации ЭСИХ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шаблон презентации ЭСИХ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шаблон презентации ЭСИХ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презентации ЭСИХ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презентации ЭСИХ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презентации ЭСИХ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презентации ЭСИХ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презентации ЭСИХ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презентации ЭСИХ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презентации ЭСИХ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презентации ЭСИХ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презентации ЭСИХ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презентации ЭСИХ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презентации ЭСИХ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шаблон презентации ЭСИХ">
  <a:themeElements>
    <a:clrScheme name="1_шаблон презентации ЭСИХ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шаблон презентации ЭСИХ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шаблон презентации ЭСИХ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шаблон презентации ЭСИХ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шаблон презентации ЭСИХ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шаблон презентации ЭСИХ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шаблон презентации ЭСИХ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шаблон презентации ЭСИХ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шаблон презентации ЭСИХ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шаблон презентации ЭСИХ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шаблон презентации ЭСИХ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шаблон презентации ЭСИХ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шаблон презентации ЭСИХ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шаблон презентации ЭСИХ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шаблон презентации ЭСИХ">
  <a:themeElements>
    <a:clrScheme name="2_шаблон презентации ЭСИХ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шаблон презентации ЭСИХ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2_шаблон презентации ЭСИХ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шаблон презентации ЭСИХ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шаблон презентации ЭСИХ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шаблон презентации ЭСИХ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шаблон презентации ЭСИХ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шаблон презентации ЭСИХ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шаблон презентации ЭСИХ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шаблон презентации ЭСИХ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шаблон презентации ЭСИХ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шаблон презентации ЭСИХ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шаблон презентации ЭСИХ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шаблон презентации ЭСИХ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Section_Divider">
  <a:themeElements>
    <a:clrScheme name="Section_Divider 2">
      <a:dk1>
        <a:srgbClr val="000000"/>
      </a:dk1>
      <a:lt1>
        <a:srgbClr val="FFFFFF"/>
      </a:lt1>
      <a:dk2>
        <a:srgbClr val="14446C"/>
      </a:dk2>
      <a:lt2>
        <a:srgbClr val="E2E5EA"/>
      </a:lt2>
      <a:accent1>
        <a:srgbClr val="236CB0"/>
      </a:accent1>
      <a:accent2>
        <a:srgbClr val="CCDDED"/>
      </a:accent2>
      <a:accent3>
        <a:srgbClr val="FFFFFF"/>
      </a:accent3>
      <a:accent4>
        <a:srgbClr val="000000"/>
      </a:accent4>
      <a:accent5>
        <a:srgbClr val="ACBAD4"/>
      </a:accent5>
      <a:accent6>
        <a:srgbClr val="B9C8D7"/>
      </a:accent6>
      <a:hlink>
        <a:srgbClr val="979797"/>
      </a:hlink>
      <a:folHlink>
        <a:srgbClr val="F09230"/>
      </a:folHlink>
    </a:clrScheme>
    <a:fontScheme name="Section_Divider">
      <a:majorFont>
        <a:latin typeface="Arial"/>
        <a:ea typeface="Batang"/>
        <a:cs typeface="Arial"/>
      </a:majorFont>
      <a:minorFont>
        <a:latin typeface="Arial"/>
        <a:ea typeface="Batang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</a:spPr>
      <a:bodyPr vert="horz" wrap="square" lIns="0" tIns="0" rIns="0" bIns="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defRPr kumimoji="0" lang="en-GB" sz="1300" b="1" i="0" u="none" strike="noStrike" cap="none" normalizeH="0" baseline="0" smtClean="0">
            <a:ln>
              <a:noFill/>
            </a:ln>
            <a:solidFill>
              <a:srgbClr val="164463"/>
            </a:solidFill>
            <a:effectLst/>
            <a:latin typeface="Arial" panose="020B0604020202020204" pitchFamily="34" charset="0"/>
            <a:ea typeface="Batang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</a:spPr>
      <a:bodyPr vert="horz" wrap="square" lIns="0" tIns="0" rIns="0" bIns="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defRPr kumimoji="0" lang="en-GB" sz="1300" b="1" i="0" u="none" strike="noStrike" cap="none" normalizeH="0" baseline="0" smtClean="0">
            <a:ln>
              <a:noFill/>
            </a:ln>
            <a:solidFill>
              <a:srgbClr val="164463"/>
            </a:solidFill>
            <a:effectLst/>
            <a:latin typeface="Arial" panose="020B0604020202020204" pitchFamily="34" charset="0"/>
            <a:ea typeface="Batang" pitchFamily="18" charset="-127"/>
          </a:defRPr>
        </a:defPPr>
      </a:lstStyle>
    </a:lnDef>
  </a:objectDefaults>
  <a:extraClrSchemeLst>
    <a:extraClrScheme>
      <a:clrScheme name="Section_Divider 1">
        <a:dk1>
          <a:srgbClr val="181842"/>
        </a:dk1>
        <a:lt1>
          <a:srgbClr val="FFFFFF"/>
        </a:lt1>
        <a:dk2>
          <a:srgbClr val="587281"/>
        </a:dk2>
        <a:lt2>
          <a:srgbClr val="6D6D6D"/>
        </a:lt2>
        <a:accent1>
          <a:srgbClr val="365886"/>
        </a:accent1>
        <a:accent2>
          <a:srgbClr val="6E4064"/>
        </a:accent2>
        <a:accent3>
          <a:srgbClr val="FFFFFF"/>
        </a:accent3>
        <a:accent4>
          <a:srgbClr val="131337"/>
        </a:accent4>
        <a:accent5>
          <a:srgbClr val="AEB4C3"/>
        </a:accent5>
        <a:accent6>
          <a:srgbClr val="63395A"/>
        </a:accent6>
        <a:hlink>
          <a:srgbClr val="A2958F"/>
        </a:hlink>
        <a:folHlink>
          <a:srgbClr val="4B6C7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_Divider 2">
        <a:dk1>
          <a:srgbClr val="000000"/>
        </a:dk1>
        <a:lt1>
          <a:srgbClr val="FFFFFF"/>
        </a:lt1>
        <a:dk2>
          <a:srgbClr val="14446C"/>
        </a:dk2>
        <a:lt2>
          <a:srgbClr val="E2E5EA"/>
        </a:lt2>
        <a:accent1>
          <a:srgbClr val="236CB0"/>
        </a:accent1>
        <a:accent2>
          <a:srgbClr val="CCDDED"/>
        </a:accent2>
        <a:accent3>
          <a:srgbClr val="FFFFFF"/>
        </a:accent3>
        <a:accent4>
          <a:srgbClr val="000000"/>
        </a:accent4>
        <a:accent5>
          <a:srgbClr val="ACBAD4"/>
        </a:accent5>
        <a:accent6>
          <a:srgbClr val="B9C8D7"/>
        </a:accent6>
        <a:hlink>
          <a:srgbClr val="979797"/>
        </a:hlink>
        <a:folHlink>
          <a:srgbClr val="F0923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Section_Divider">
  <a:themeElements>
    <a:clrScheme name="Section_Divider 2">
      <a:dk1>
        <a:srgbClr val="000000"/>
      </a:dk1>
      <a:lt1>
        <a:srgbClr val="FFFFFF"/>
      </a:lt1>
      <a:dk2>
        <a:srgbClr val="14446C"/>
      </a:dk2>
      <a:lt2>
        <a:srgbClr val="E2E5EA"/>
      </a:lt2>
      <a:accent1>
        <a:srgbClr val="236CB0"/>
      </a:accent1>
      <a:accent2>
        <a:srgbClr val="CCDDED"/>
      </a:accent2>
      <a:accent3>
        <a:srgbClr val="FFFFFF"/>
      </a:accent3>
      <a:accent4>
        <a:srgbClr val="000000"/>
      </a:accent4>
      <a:accent5>
        <a:srgbClr val="ACBAD4"/>
      </a:accent5>
      <a:accent6>
        <a:srgbClr val="B9C8D7"/>
      </a:accent6>
      <a:hlink>
        <a:srgbClr val="979797"/>
      </a:hlink>
      <a:folHlink>
        <a:srgbClr val="F09230"/>
      </a:folHlink>
    </a:clrScheme>
    <a:fontScheme name="Section_Divider">
      <a:majorFont>
        <a:latin typeface="Arial"/>
        <a:ea typeface="Batang"/>
        <a:cs typeface="Arial"/>
      </a:majorFont>
      <a:minorFont>
        <a:latin typeface="Arial"/>
        <a:ea typeface="Batang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</a:spPr>
      <a:bodyPr vert="horz" wrap="square" lIns="0" tIns="0" rIns="0" bIns="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defRPr kumimoji="0" lang="en-GB" sz="1300" b="1" i="0" u="none" strike="noStrike" cap="none" normalizeH="0" baseline="0" smtClean="0">
            <a:ln>
              <a:noFill/>
            </a:ln>
            <a:solidFill>
              <a:srgbClr val="164463"/>
            </a:solidFill>
            <a:effectLst/>
            <a:latin typeface="Arial" panose="020B0604020202020204" pitchFamily="34" charset="0"/>
            <a:ea typeface="Batang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</a:spPr>
      <a:bodyPr vert="horz" wrap="square" lIns="0" tIns="0" rIns="0" bIns="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defRPr kumimoji="0" lang="en-GB" sz="1300" b="1" i="0" u="none" strike="noStrike" cap="none" normalizeH="0" baseline="0" smtClean="0">
            <a:ln>
              <a:noFill/>
            </a:ln>
            <a:solidFill>
              <a:srgbClr val="164463"/>
            </a:solidFill>
            <a:effectLst/>
            <a:latin typeface="Arial" panose="020B0604020202020204" pitchFamily="34" charset="0"/>
            <a:ea typeface="Batang" pitchFamily="18" charset="-127"/>
          </a:defRPr>
        </a:defPPr>
      </a:lstStyle>
    </a:lnDef>
  </a:objectDefaults>
  <a:extraClrSchemeLst>
    <a:extraClrScheme>
      <a:clrScheme name="Section_Divider 1">
        <a:dk1>
          <a:srgbClr val="181842"/>
        </a:dk1>
        <a:lt1>
          <a:srgbClr val="FFFFFF"/>
        </a:lt1>
        <a:dk2>
          <a:srgbClr val="587281"/>
        </a:dk2>
        <a:lt2>
          <a:srgbClr val="6D6D6D"/>
        </a:lt2>
        <a:accent1>
          <a:srgbClr val="365886"/>
        </a:accent1>
        <a:accent2>
          <a:srgbClr val="6E4064"/>
        </a:accent2>
        <a:accent3>
          <a:srgbClr val="FFFFFF"/>
        </a:accent3>
        <a:accent4>
          <a:srgbClr val="131337"/>
        </a:accent4>
        <a:accent5>
          <a:srgbClr val="AEB4C3"/>
        </a:accent5>
        <a:accent6>
          <a:srgbClr val="63395A"/>
        </a:accent6>
        <a:hlink>
          <a:srgbClr val="A2958F"/>
        </a:hlink>
        <a:folHlink>
          <a:srgbClr val="4B6C7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_Divider 2">
        <a:dk1>
          <a:srgbClr val="000000"/>
        </a:dk1>
        <a:lt1>
          <a:srgbClr val="FFFFFF"/>
        </a:lt1>
        <a:dk2>
          <a:srgbClr val="14446C"/>
        </a:dk2>
        <a:lt2>
          <a:srgbClr val="E2E5EA"/>
        </a:lt2>
        <a:accent1>
          <a:srgbClr val="236CB0"/>
        </a:accent1>
        <a:accent2>
          <a:srgbClr val="CCDDED"/>
        </a:accent2>
        <a:accent3>
          <a:srgbClr val="FFFFFF"/>
        </a:accent3>
        <a:accent4>
          <a:srgbClr val="000000"/>
        </a:accent4>
        <a:accent5>
          <a:srgbClr val="ACBAD4"/>
        </a:accent5>
        <a:accent6>
          <a:srgbClr val="B9C8D7"/>
        </a:accent6>
        <a:hlink>
          <a:srgbClr val="979797"/>
        </a:hlink>
        <a:folHlink>
          <a:srgbClr val="F0923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2_Section_Divider">
  <a:themeElements>
    <a:clrScheme name="Section_Divider 2">
      <a:dk1>
        <a:srgbClr val="000000"/>
      </a:dk1>
      <a:lt1>
        <a:srgbClr val="FFFFFF"/>
      </a:lt1>
      <a:dk2>
        <a:srgbClr val="14446C"/>
      </a:dk2>
      <a:lt2>
        <a:srgbClr val="E2E5EA"/>
      </a:lt2>
      <a:accent1>
        <a:srgbClr val="236CB0"/>
      </a:accent1>
      <a:accent2>
        <a:srgbClr val="CCDDED"/>
      </a:accent2>
      <a:accent3>
        <a:srgbClr val="FFFFFF"/>
      </a:accent3>
      <a:accent4>
        <a:srgbClr val="000000"/>
      </a:accent4>
      <a:accent5>
        <a:srgbClr val="ACBAD4"/>
      </a:accent5>
      <a:accent6>
        <a:srgbClr val="B9C8D7"/>
      </a:accent6>
      <a:hlink>
        <a:srgbClr val="979797"/>
      </a:hlink>
      <a:folHlink>
        <a:srgbClr val="F09230"/>
      </a:folHlink>
    </a:clrScheme>
    <a:fontScheme name="Section_Divider">
      <a:majorFont>
        <a:latin typeface="Arial"/>
        <a:ea typeface="Batang"/>
        <a:cs typeface="Arial"/>
      </a:majorFont>
      <a:minorFont>
        <a:latin typeface="Arial"/>
        <a:ea typeface="Batang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</a:spPr>
      <a:bodyPr vert="horz" wrap="square" lIns="0" tIns="0" rIns="0" bIns="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defRPr kumimoji="0" lang="en-GB" sz="1300" b="1" i="0" u="none" strike="noStrike" cap="none" normalizeH="0" baseline="0" smtClean="0">
            <a:ln>
              <a:noFill/>
            </a:ln>
            <a:solidFill>
              <a:srgbClr val="164463"/>
            </a:solidFill>
            <a:effectLst/>
            <a:latin typeface="Arial" panose="020B0604020202020204" pitchFamily="34" charset="0"/>
            <a:ea typeface="Batang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</a:spPr>
      <a:bodyPr vert="horz" wrap="square" lIns="0" tIns="0" rIns="0" bIns="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defRPr kumimoji="0" lang="en-GB" sz="1300" b="1" i="0" u="none" strike="noStrike" cap="none" normalizeH="0" baseline="0" smtClean="0">
            <a:ln>
              <a:noFill/>
            </a:ln>
            <a:solidFill>
              <a:srgbClr val="164463"/>
            </a:solidFill>
            <a:effectLst/>
            <a:latin typeface="Arial" panose="020B0604020202020204" pitchFamily="34" charset="0"/>
            <a:ea typeface="Batang" pitchFamily="18" charset="-127"/>
          </a:defRPr>
        </a:defPPr>
      </a:lstStyle>
    </a:lnDef>
  </a:objectDefaults>
  <a:extraClrSchemeLst>
    <a:extraClrScheme>
      <a:clrScheme name="Section_Divider 1">
        <a:dk1>
          <a:srgbClr val="181842"/>
        </a:dk1>
        <a:lt1>
          <a:srgbClr val="FFFFFF"/>
        </a:lt1>
        <a:dk2>
          <a:srgbClr val="587281"/>
        </a:dk2>
        <a:lt2>
          <a:srgbClr val="6D6D6D"/>
        </a:lt2>
        <a:accent1>
          <a:srgbClr val="365886"/>
        </a:accent1>
        <a:accent2>
          <a:srgbClr val="6E4064"/>
        </a:accent2>
        <a:accent3>
          <a:srgbClr val="FFFFFF"/>
        </a:accent3>
        <a:accent4>
          <a:srgbClr val="131337"/>
        </a:accent4>
        <a:accent5>
          <a:srgbClr val="AEB4C3"/>
        </a:accent5>
        <a:accent6>
          <a:srgbClr val="63395A"/>
        </a:accent6>
        <a:hlink>
          <a:srgbClr val="A2958F"/>
        </a:hlink>
        <a:folHlink>
          <a:srgbClr val="4B6C7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_Divider 2">
        <a:dk1>
          <a:srgbClr val="000000"/>
        </a:dk1>
        <a:lt1>
          <a:srgbClr val="FFFFFF"/>
        </a:lt1>
        <a:dk2>
          <a:srgbClr val="14446C"/>
        </a:dk2>
        <a:lt2>
          <a:srgbClr val="E2E5EA"/>
        </a:lt2>
        <a:accent1>
          <a:srgbClr val="236CB0"/>
        </a:accent1>
        <a:accent2>
          <a:srgbClr val="CCDDED"/>
        </a:accent2>
        <a:accent3>
          <a:srgbClr val="FFFFFF"/>
        </a:accent3>
        <a:accent4>
          <a:srgbClr val="000000"/>
        </a:accent4>
        <a:accent5>
          <a:srgbClr val="ACBAD4"/>
        </a:accent5>
        <a:accent6>
          <a:srgbClr val="B9C8D7"/>
        </a:accent6>
        <a:hlink>
          <a:srgbClr val="979797"/>
        </a:hlink>
        <a:folHlink>
          <a:srgbClr val="F0923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2019-06-13 КОСТ</Template>
  <TotalTime>0</TotalTime>
  <Words>3216</Words>
  <Application>WPS Presentation</Application>
  <PresentationFormat>Экран (4:3)</PresentationFormat>
  <Paragraphs>110</Paragraphs>
  <Slides>15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15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15</vt:i4>
      </vt:variant>
    </vt:vector>
  </HeadingPairs>
  <TitlesOfParts>
    <vt:vector size="46" baseType="lpstr">
      <vt:lpstr>Arial</vt:lpstr>
      <vt:lpstr>SimSun</vt:lpstr>
      <vt:lpstr>Wingdings</vt:lpstr>
      <vt:lpstr>Candara</vt:lpstr>
      <vt:lpstr>Symbol</vt:lpstr>
      <vt:lpstr>Calibri</vt:lpstr>
      <vt:lpstr>Verdana</vt:lpstr>
      <vt:lpstr>Batang</vt:lpstr>
      <vt:lpstr>Constantia</vt:lpstr>
      <vt:lpstr>Arial Unicode MS</vt:lpstr>
      <vt:lpstr>Times New Roman</vt:lpstr>
      <vt:lpstr>Tahoma</vt:lpstr>
      <vt:lpstr>Lucida Sans Unicode</vt:lpstr>
      <vt:lpstr>Arial</vt:lpstr>
      <vt:lpstr>Microsoft YaHei</vt:lpstr>
      <vt:lpstr>Arial Unicode MS</vt:lpstr>
      <vt:lpstr>Волна</vt:lpstr>
      <vt:lpstr>PMU_2009</vt:lpstr>
      <vt:lpstr>ESH</vt:lpstr>
      <vt:lpstr>шаблон презентации ЭСИХ</vt:lpstr>
      <vt:lpstr>1_шаблон презентации ЭСИХ</vt:lpstr>
      <vt:lpstr>2_шаблон презентации ЭСИХ</vt:lpstr>
      <vt:lpstr>Section_Divider</vt:lpstr>
      <vt:lpstr>1_Section_Divider</vt:lpstr>
      <vt:lpstr>2_Section_Divider</vt:lpstr>
      <vt:lpstr>3_Section_Divider</vt:lpstr>
      <vt:lpstr>4_Section_Divider</vt:lpstr>
      <vt:lpstr>5_Section_Divider</vt:lpstr>
      <vt:lpstr>6_Section_Divider</vt:lpstr>
      <vt:lpstr>7_Section_Divider</vt:lpstr>
      <vt:lpstr>8_Section_Divider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22</cp:lastModifiedBy>
  <cp:revision>469</cp:revision>
  <dcterms:created xsi:type="dcterms:W3CDTF">2019-06-21T07:17:02Z</dcterms:created>
  <dcterms:modified xsi:type="dcterms:W3CDTF">2024-01-29T06:04:17Z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1132B20B16C045F4A0634A58890DFFC1_13</vt:lpwstr>
  </property>
  <property fmtid="{D5CDD505-2E9C-101B-9397-08002B2CF9AE}" pid="3" name="KSOProductBuildVer">
    <vt:lpwstr>1049-12.2.0.13431</vt:lpwstr>
  </property>
</Properties>
</file>