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64" r:id="rId2"/>
    <p:sldId id="265" r:id="rId3"/>
    <p:sldId id="267" r:id="rId4"/>
    <p:sldId id="260" r:id="rId5"/>
    <p:sldId id="263" r:id="rId6"/>
    <p:sldId id="261" r:id="rId7"/>
    <p:sldId id="262" r:id="rId8"/>
    <p:sldId id="269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7422"/>
    <a:srgbClr val="5B41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37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5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контрольных мероприятий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проверенных объектов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41</c:v>
                </c:pt>
                <c:pt idx="1">
                  <c:v>51</c:v>
                </c:pt>
                <c:pt idx="2">
                  <c:v>38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экспертно - аналитических  мероприятий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dPt>
            <c:idx val="0"/>
            <c:spPr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spPr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spPr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spPr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3708721422523286E-2"/>
                  <c:y val="-1.3227513227513227E-2"/>
                </c:manualLayout>
              </c:layout>
              <c:showVal val="1"/>
            </c:dLbl>
            <c:dLbl>
              <c:idx val="1"/>
              <c:layout>
                <c:manualLayout>
                  <c:x val="2.7095681625740897E-2"/>
                  <c:y val="-1.8518518518518517E-2"/>
                </c:manualLayout>
              </c:layout>
              <c:showVal val="1"/>
            </c:dLbl>
            <c:dLbl>
              <c:idx val="2"/>
              <c:layout>
                <c:manualLayout>
                  <c:x val="2.0321761219305672E-2"/>
                  <c:y val="-5.2910052910052907E-3"/>
                </c:manualLayout>
              </c:layout>
              <c:showVal val="1"/>
            </c:dLbl>
            <c:dLbl>
              <c:idx val="3"/>
              <c:layout>
                <c:manualLayout>
                  <c:x val="2.3708721422523286E-2"/>
                  <c:y val="-7.9365079365079361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</c:numCache>
            </c:numRef>
          </c:val>
        </c:ser>
        <c:shape val="cylinder"/>
        <c:axId val="65785856"/>
        <c:axId val="65788928"/>
        <c:axId val="0"/>
      </c:bar3DChart>
      <c:catAx>
        <c:axId val="65785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defRPr>
            </a:pPr>
            <a:endParaRPr lang="ru-RU"/>
          </a:p>
        </c:txPr>
        <c:crossAx val="65788928"/>
        <c:crosses val="autoZero"/>
        <c:auto val="1"/>
        <c:lblAlgn val="ctr"/>
        <c:lblOffset val="100"/>
      </c:catAx>
      <c:valAx>
        <c:axId val="65788928"/>
        <c:scaling>
          <c:orientation val="minMax"/>
        </c:scaling>
        <c:axPos val="l"/>
        <c:majorGridlines/>
        <c:numFmt formatCode="General" sourceLinked="1"/>
        <c:tickLblPos val="nextTo"/>
        <c:crossAx val="657858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="1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0">
          <a:schemeClr val="accent4">
            <a:tint val="35000"/>
            <a:satMod val="253000"/>
          </a:schemeClr>
        </a:gs>
        <a:gs pos="50000">
          <a:schemeClr val="accent4">
            <a:tint val="42000"/>
            <a:satMod val="255000"/>
          </a:schemeClr>
        </a:gs>
        <a:gs pos="97000">
          <a:schemeClr val="accent4">
            <a:tint val="53000"/>
            <a:satMod val="260000"/>
          </a:schemeClr>
        </a:gs>
        <a:gs pos="100000">
          <a:schemeClr val="accent4">
            <a:tint val="56000"/>
            <a:satMod val="275000"/>
          </a:schemeClr>
        </a:gs>
      </a:gsLst>
      <a:path path="circle">
        <a:fillToRect l="50000" t="50000" r="50000" b="50000"/>
      </a:path>
    </a:gradFill>
    <a:ln w="9525" cap="flat" cmpd="sng" algn="ctr">
      <a:solidFill>
        <a:schemeClr val="accent4">
          <a:lumMod val="75000"/>
        </a:schemeClr>
      </a:solidFill>
      <a:prstDash val="solid"/>
    </a:ln>
    <a:effectLst>
      <a:glow rad="63500">
        <a:schemeClr val="accent4">
          <a:satMod val="175000"/>
          <a:alpha val="40000"/>
        </a:schemeClr>
      </a:glow>
      <a:innerShdw blurRad="63500" dist="50800" dir="10800000">
        <a:prstClr val="black">
          <a:alpha val="50000"/>
        </a:prstClr>
      </a:innerShdw>
    </a:effectLst>
  </c:spPr>
  <c:txPr>
    <a:bodyPr/>
    <a:lstStyle/>
    <a:p>
      <a:pPr algn="ctr"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18130-A0F6-4D67-BBCE-D9952AB552B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2703B98-BBBC-4D5D-BDC1-C4A07CF64C3B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2400" dirty="0" smtClean="0">
              <a:latin typeface="Arial Black" pitchFamily="34" charset="0"/>
            </a:rPr>
            <a:t>I. Экспертно-аналитические мероприятия</a:t>
          </a:r>
          <a:endParaRPr lang="ru-RU" sz="2400" dirty="0">
            <a:latin typeface="Arial Black" pitchFamily="34" charset="0"/>
          </a:endParaRPr>
        </a:p>
      </dgm:t>
    </dgm:pt>
    <dgm:pt modelId="{07EE85F4-2003-4423-B28F-905A5B3CCFAB}" type="parTrans" cxnId="{945A68CE-FD66-4454-A9D9-3B74E8EC7851}">
      <dgm:prSet/>
      <dgm:spPr/>
      <dgm:t>
        <a:bodyPr/>
        <a:lstStyle/>
        <a:p>
          <a:endParaRPr lang="ru-RU"/>
        </a:p>
      </dgm:t>
    </dgm:pt>
    <dgm:pt modelId="{65BE686D-3354-4282-9FA3-341E40C35D66}" type="sibTrans" cxnId="{945A68CE-FD66-4454-A9D9-3B74E8EC7851}">
      <dgm:prSet/>
      <dgm:spPr/>
      <dgm:t>
        <a:bodyPr/>
        <a:lstStyle/>
        <a:p>
          <a:endParaRPr lang="ru-RU"/>
        </a:p>
      </dgm:t>
    </dgm:pt>
    <dgm:pt modelId="{095D57A8-088F-4108-A47D-77CB8422BC41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2400" dirty="0" smtClean="0">
              <a:latin typeface="Arial Black" pitchFamily="34" charset="0"/>
            </a:rPr>
            <a:t>II. Контрольно- ревизионные мероприятия</a:t>
          </a:r>
          <a:endParaRPr lang="ru-RU" sz="2400" dirty="0">
            <a:latin typeface="Arial Black" pitchFamily="34" charset="0"/>
          </a:endParaRPr>
        </a:p>
      </dgm:t>
    </dgm:pt>
    <dgm:pt modelId="{7D79B721-06BE-4A5B-93EE-3E5F9CD0D859}" type="parTrans" cxnId="{BDCD4B75-DD96-4CA7-8D80-CB210F400BB0}">
      <dgm:prSet/>
      <dgm:spPr/>
      <dgm:t>
        <a:bodyPr/>
        <a:lstStyle/>
        <a:p>
          <a:endParaRPr lang="ru-RU"/>
        </a:p>
      </dgm:t>
    </dgm:pt>
    <dgm:pt modelId="{E3982187-B32B-4A42-A5D1-E788B82374EA}" type="sibTrans" cxnId="{BDCD4B75-DD96-4CA7-8D80-CB210F400BB0}">
      <dgm:prSet/>
      <dgm:spPr/>
      <dgm:t>
        <a:bodyPr/>
        <a:lstStyle/>
        <a:p>
          <a:endParaRPr lang="ru-RU"/>
        </a:p>
      </dgm:t>
    </dgm:pt>
    <dgm:pt modelId="{2B045FAD-6C7F-4F69-896C-356632ED4F41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2400" dirty="0" smtClean="0">
              <a:latin typeface="Arial Black" pitchFamily="34" charset="0"/>
            </a:rPr>
            <a:t>III. Организационная деятельность</a:t>
          </a:r>
          <a:endParaRPr lang="ru-RU" sz="2400" dirty="0">
            <a:latin typeface="Arial Black" pitchFamily="34" charset="0"/>
          </a:endParaRPr>
        </a:p>
      </dgm:t>
    </dgm:pt>
    <dgm:pt modelId="{E0F4110C-959B-4E49-9C55-E604E4DBC130}" type="parTrans" cxnId="{B1DA26E5-4F21-4B48-A570-9450F81A6627}">
      <dgm:prSet/>
      <dgm:spPr/>
      <dgm:t>
        <a:bodyPr/>
        <a:lstStyle/>
        <a:p>
          <a:endParaRPr lang="ru-RU"/>
        </a:p>
      </dgm:t>
    </dgm:pt>
    <dgm:pt modelId="{1721062B-A364-4427-9B7E-07C989708536}" type="sibTrans" cxnId="{B1DA26E5-4F21-4B48-A570-9450F81A6627}">
      <dgm:prSet/>
      <dgm:spPr/>
      <dgm:t>
        <a:bodyPr/>
        <a:lstStyle/>
        <a:p>
          <a:endParaRPr lang="ru-RU"/>
        </a:p>
      </dgm:t>
    </dgm:pt>
    <dgm:pt modelId="{2F6C13E5-FAD8-4FD5-A3ED-0263D3D555B4}" type="pres">
      <dgm:prSet presAssocID="{A5618130-A0F6-4D67-BBCE-D9952AB552B3}" presName="linearFlow" presStyleCnt="0">
        <dgm:presLayoutVars>
          <dgm:dir/>
          <dgm:resizeHandles val="exact"/>
        </dgm:presLayoutVars>
      </dgm:prSet>
      <dgm:spPr/>
    </dgm:pt>
    <dgm:pt modelId="{94E97D62-2C74-4800-89DA-4B3BD9A34E47}" type="pres">
      <dgm:prSet presAssocID="{E2703B98-BBBC-4D5D-BDC1-C4A07CF64C3B}" presName="composite" presStyleCnt="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1958F3CE-D742-4F63-8713-DB83E1C583D1}" type="pres">
      <dgm:prSet presAssocID="{E2703B98-BBBC-4D5D-BDC1-C4A07CF64C3B}" presName="imgShp" presStyleLbl="fgImgPlace1" presStyleIdx="0" presStyleCnt="3" custLinFactNeighborX="-17551" custLinFactNeighborY="2747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prst="cross"/>
        </a:sp3d>
      </dgm:spPr>
    </dgm:pt>
    <dgm:pt modelId="{2EAE7F7E-77B1-4D38-B74E-4C5EBD4ED653}" type="pres">
      <dgm:prSet presAssocID="{E2703B98-BBBC-4D5D-BDC1-C4A07CF64C3B}" presName="txShp" presStyleLbl="node1" presStyleIdx="0" presStyleCnt="3" custLinFactNeighborX="9361" custLinFactNeighborY="2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2F857-64F1-4DCD-8258-8CC0116A5E8D}" type="pres">
      <dgm:prSet presAssocID="{65BE686D-3354-4282-9FA3-341E40C35D66}" presName="spacing" presStyleCnt="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B12ED4F3-FAE4-4ACF-A413-2EC33C543D44}" type="pres">
      <dgm:prSet presAssocID="{095D57A8-088F-4108-A47D-77CB8422BC41}" presName="composite" presStyleCnt="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DEFA708C-85CF-48F8-870D-C4509C509DFF}" type="pres">
      <dgm:prSet presAssocID="{095D57A8-088F-4108-A47D-77CB8422BC41}" presName="imgShp" presStyleLbl="fgImgPlace1" presStyleIdx="1" presStyleCnt="3" custLinFactNeighborX="-12155" custLinFactNeighborY="-299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prst="cross"/>
        </a:sp3d>
      </dgm:spPr>
    </dgm:pt>
    <dgm:pt modelId="{21BFFC71-B399-4170-BE9B-12728B5A49B6}" type="pres">
      <dgm:prSet presAssocID="{095D57A8-088F-4108-A47D-77CB8422BC41}" presName="txShp" presStyleLbl="node1" presStyleIdx="1" presStyleCnt="3" custLinFactNeighborX="10805" custLinFactNeighborY="-2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BE6F1-2547-41F5-8827-E20839D3857D}" type="pres">
      <dgm:prSet presAssocID="{E3982187-B32B-4A42-A5D1-E788B82374EA}" presName="spacing" presStyleCnt="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66A2A949-9C96-4CC5-A495-86A68B80AB69}" type="pres">
      <dgm:prSet presAssocID="{2B045FAD-6C7F-4F69-896C-356632ED4F41}" presName="composite" presStyleCnt="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BBD06528-592E-4B2A-AC85-6D2FCFA9C788}" type="pres">
      <dgm:prSet presAssocID="{2B045FAD-6C7F-4F69-896C-356632ED4F41}" presName="imgShp" presStyleLbl="fgImgPlace1" presStyleIdx="2" presStyleCnt="3" custLinFactNeighborX="-12155" custLinFactNeighborY="-3334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prst="cross"/>
        </a:sp3d>
      </dgm:spPr>
    </dgm:pt>
    <dgm:pt modelId="{D4869A67-3A60-4C1B-9900-4A1CC5D0A792}" type="pres">
      <dgm:prSet presAssocID="{2B045FAD-6C7F-4F69-896C-356632ED4F41}" presName="txShp" presStyleLbl="node1" presStyleIdx="2" presStyleCnt="3" custLinFactNeighborX="10805" custLinFactNeighborY="-3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DA26E5-4F21-4B48-A570-9450F81A6627}" srcId="{A5618130-A0F6-4D67-BBCE-D9952AB552B3}" destId="{2B045FAD-6C7F-4F69-896C-356632ED4F41}" srcOrd="2" destOrd="0" parTransId="{E0F4110C-959B-4E49-9C55-E604E4DBC130}" sibTransId="{1721062B-A364-4427-9B7E-07C989708536}"/>
    <dgm:cxn modelId="{C84B6E87-1E9D-472F-B26D-9FE4E7C7B3AE}" type="presOf" srcId="{095D57A8-088F-4108-A47D-77CB8422BC41}" destId="{21BFFC71-B399-4170-BE9B-12728B5A49B6}" srcOrd="0" destOrd="0" presId="urn:microsoft.com/office/officeart/2005/8/layout/vList3"/>
    <dgm:cxn modelId="{711918B3-E8D1-49C1-A650-3BD5ABFEE6AF}" type="presOf" srcId="{E2703B98-BBBC-4D5D-BDC1-C4A07CF64C3B}" destId="{2EAE7F7E-77B1-4D38-B74E-4C5EBD4ED653}" srcOrd="0" destOrd="0" presId="urn:microsoft.com/office/officeart/2005/8/layout/vList3"/>
    <dgm:cxn modelId="{945A68CE-FD66-4454-A9D9-3B74E8EC7851}" srcId="{A5618130-A0F6-4D67-BBCE-D9952AB552B3}" destId="{E2703B98-BBBC-4D5D-BDC1-C4A07CF64C3B}" srcOrd="0" destOrd="0" parTransId="{07EE85F4-2003-4423-B28F-905A5B3CCFAB}" sibTransId="{65BE686D-3354-4282-9FA3-341E40C35D66}"/>
    <dgm:cxn modelId="{884D18E5-9849-49AC-A41F-40BA93875EF7}" type="presOf" srcId="{A5618130-A0F6-4D67-BBCE-D9952AB552B3}" destId="{2F6C13E5-FAD8-4FD5-A3ED-0263D3D555B4}" srcOrd="0" destOrd="0" presId="urn:microsoft.com/office/officeart/2005/8/layout/vList3"/>
    <dgm:cxn modelId="{BDCD4B75-DD96-4CA7-8D80-CB210F400BB0}" srcId="{A5618130-A0F6-4D67-BBCE-D9952AB552B3}" destId="{095D57A8-088F-4108-A47D-77CB8422BC41}" srcOrd="1" destOrd="0" parTransId="{7D79B721-06BE-4A5B-93EE-3E5F9CD0D859}" sibTransId="{E3982187-B32B-4A42-A5D1-E788B82374EA}"/>
    <dgm:cxn modelId="{3740A84F-19C6-4BCA-B58A-C1DD2DCF7DA7}" type="presOf" srcId="{2B045FAD-6C7F-4F69-896C-356632ED4F41}" destId="{D4869A67-3A60-4C1B-9900-4A1CC5D0A792}" srcOrd="0" destOrd="0" presId="urn:microsoft.com/office/officeart/2005/8/layout/vList3"/>
    <dgm:cxn modelId="{5DFD58B0-2F8E-4371-9D31-A2A5DB7409FC}" type="presParOf" srcId="{2F6C13E5-FAD8-4FD5-A3ED-0263D3D555B4}" destId="{94E97D62-2C74-4800-89DA-4B3BD9A34E47}" srcOrd="0" destOrd="0" presId="urn:microsoft.com/office/officeart/2005/8/layout/vList3"/>
    <dgm:cxn modelId="{D2CE5DBE-0B80-4571-89D8-50623AEBDC90}" type="presParOf" srcId="{94E97D62-2C74-4800-89DA-4B3BD9A34E47}" destId="{1958F3CE-D742-4F63-8713-DB83E1C583D1}" srcOrd="0" destOrd="0" presId="urn:microsoft.com/office/officeart/2005/8/layout/vList3"/>
    <dgm:cxn modelId="{B68A5FFA-5D09-4064-A806-2DBB43FF019A}" type="presParOf" srcId="{94E97D62-2C74-4800-89DA-4B3BD9A34E47}" destId="{2EAE7F7E-77B1-4D38-B74E-4C5EBD4ED653}" srcOrd="1" destOrd="0" presId="urn:microsoft.com/office/officeart/2005/8/layout/vList3"/>
    <dgm:cxn modelId="{F86975A5-CF99-477A-8716-18EE7F29C36B}" type="presParOf" srcId="{2F6C13E5-FAD8-4FD5-A3ED-0263D3D555B4}" destId="{BCA2F857-64F1-4DCD-8258-8CC0116A5E8D}" srcOrd="1" destOrd="0" presId="urn:microsoft.com/office/officeart/2005/8/layout/vList3"/>
    <dgm:cxn modelId="{D76CA8BB-A665-4002-8BFD-B567BE751EFE}" type="presParOf" srcId="{2F6C13E5-FAD8-4FD5-A3ED-0263D3D555B4}" destId="{B12ED4F3-FAE4-4ACF-A413-2EC33C543D44}" srcOrd="2" destOrd="0" presId="urn:microsoft.com/office/officeart/2005/8/layout/vList3"/>
    <dgm:cxn modelId="{35F51462-6877-4B0E-B67E-C06FB30CE086}" type="presParOf" srcId="{B12ED4F3-FAE4-4ACF-A413-2EC33C543D44}" destId="{DEFA708C-85CF-48F8-870D-C4509C509DFF}" srcOrd="0" destOrd="0" presId="urn:microsoft.com/office/officeart/2005/8/layout/vList3"/>
    <dgm:cxn modelId="{547AB182-81F2-4884-89C8-BD228C8A7852}" type="presParOf" srcId="{B12ED4F3-FAE4-4ACF-A413-2EC33C543D44}" destId="{21BFFC71-B399-4170-BE9B-12728B5A49B6}" srcOrd="1" destOrd="0" presId="urn:microsoft.com/office/officeart/2005/8/layout/vList3"/>
    <dgm:cxn modelId="{7BDEF952-AA16-43A9-AC5D-F7A0EE0AA443}" type="presParOf" srcId="{2F6C13E5-FAD8-4FD5-A3ED-0263D3D555B4}" destId="{000BE6F1-2547-41F5-8827-E20839D3857D}" srcOrd="3" destOrd="0" presId="urn:microsoft.com/office/officeart/2005/8/layout/vList3"/>
    <dgm:cxn modelId="{DEF79E15-2062-4CAC-95D0-F265611863BB}" type="presParOf" srcId="{2F6C13E5-FAD8-4FD5-A3ED-0263D3D555B4}" destId="{66A2A949-9C96-4CC5-A495-86A68B80AB69}" srcOrd="4" destOrd="0" presId="urn:microsoft.com/office/officeart/2005/8/layout/vList3"/>
    <dgm:cxn modelId="{D3F4ECA5-3A4F-40E5-8A3D-05946CC03F45}" type="presParOf" srcId="{66A2A949-9C96-4CC5-A495-86A68B80AB69}" destId="{BBD06528-592E-4B2A-AC85-6D2FCFA9C788}" srcOrd="0" destOrd="0" presId="urn:microsoft.com/office/officeart/2005/8/layout/vList3"/>
    <dgm:cxn modelId="{15437745-48DE-43C3-B21A-9831F3479A6E}" type="presParOf" srcId="{66A2A949-9C96-4CC5-A495-86A68B80AB69}" destId="{D4869A67-3A60-4C1B-9900-4A1CC5D0A7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A880F3-D658-4C9A-A3C6-9AE7C208160F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E80006-7829-4902-AF84-E755B880E997}">
      <dgm:prSet phldrT="[Текст]" custT="1"/>
      <dgm:spPr/>
      <dgm:t>
        <a:bodyPr/>
        <a:lstStyle/>
        <a:p>
          <a:r>
            <a:rPr lang="ru-RU" sz="1100" b="1" dirty="0" smtClean="0"/>
            <a:t>     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37FCB19D-2704-4792-AD40-44F8FC057607}" type="parTrans" cxnId="{2E0051FF-528D-482B-9AD5-846B775CBBD5}">
      <dgm:prSet/>
      <dgm:spPr/>
      <dgm:t>
        <a:bodyPr/>
        <a:lstStyle/>
        <a:p>
          <a:endParaRPr lang="ru-RU"/>
        </a:p>
      </dgm:t>
    </dgm:pt>
    <dgm:pt modelId="{9F32884C-F996-4377-841B-85265EE8EF1B}" type="sibTrans" cxnId="{2E0051FF-528D-482B-9AD5-846B775CBBD5}">
      <dgm:prSet/>
      <dgm:spPr/>
      <dgm:t>
        <a:bodyPr/>
        <a:lstStyle/>
        <a:p>
          <a:endParaRPr lang="ru-RU"/>
        </a:p>
      </dgm:t>
    </dgm:pt>
    <dgm:pt modelId="{5423D254-E950-4D4C-9795-AA976FC12092}">
      <dgm:prSet phldrT="[Текст]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Проведено 33 экспертно – аналитических мероприятий</a:t>
          </a:r>
          <a:endParaRPr lang="ru-RU" b="1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C75E12C3-A2E9-4638-AC64-938151277CEF}" type="parTrans" cxnId="{99C5872F-FC69-4D68-B3B0-8E95A33A4EFA}">
      <dgm:prSet/>
      <dgm:spPr/>
      <dgm:t>
        <a:bodyPr/>
        <a:lstStyle/>
        <a:p>
          <a:endParaRPr lang="ru-RU" dirty="0"/>
        </a:p>
      </dgm:t>
    </dgm:pt>
    <dgm:pt modelId="{0E963C34-C181-4B4A-B4A2-0236C1467888}" type="sibTrans" cxnId="{99C5872F-FC69-4D68-B3B0-8E95A33A4EFA}">
      <dgm:prSet/>
      <dgm:spPr/>
      <dgm:t>
        <a:bodyPr/>
        <a:lstStyle/>
        <a:p>
          <a:endParaRPr lang="ru-RU"/>
        </a:p>
      </dgm:t>
    </dgm:pt>
    <dgm:pt modelId="{F808AF24-6B64-4317-8E09-0577F9E3A01C}">
      <dgm:prSet phldrT="[Текст]" custT="1"/>
      <dgm:spPr/>
      <dgm:t>
        <a:bodyPr/>
        <a:lstStyle/>
        <a:p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CD5A7A57-E293-4C77-8429-DB6A46D2B651}" type="parTrans" cxnId="{CEB3BA71-14BE-47C8-9DFE-C6E32E5D9B4A}">
      <dgm:prSet/>
      <dgm:spPr/>
      <dgm:t>
        <a:bodyPr/>
        <a:lstStyle/>
        <a:p>
          <a:endParaRPr lang="ru-RU"/>
        </a:p>
      </dgm:t>
    </dgm:pt>
    <dgm:pt modelId="{CF779033-5223-4189-AE10-12506717299F}" type="sibTrans" cxnId="{CEB3BA71-14BE-47C8-9DFE-C6E32E5D9B4A}">
      <dgm:prSet/>
      <dgm:spPr/>
      <dgm:t>
        <a:bodyPr/>
        <a:lstStyle/>
        <a:p>
          <a:endParaRPr lang="ru-RU"/>
        </a:p>
      </dgm:t>
    </dgm:pt>
    <dgm:pt modelId="{917AB149-0A13-4043-94F7-071D3031141C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Проверено 40 объектов контроля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EAF2E4E4-B352-47B1-BC94-3F0962E44954}" type="parTrans" cxnId="{2C24DC42-B7CB-412F-BD27-02905913473F}">
      <dgm:prSet/>
      <dgm:spPr/>
      <dgm:t>
        <a:bodyPr/>
        <a:lstStyle/>
        <a:p>
          <a:endParaRPr lang="ru-RU" dirty="0"/>
        </a:p>
      </dgm:t>
    </dgm:pt>
    <dgm:pt modelId="{3588CDB5-5EC1-47B2-8B17-207646A4C43C}" type="sibTrans" cxnId="{2C24DC42-B7CB-412F-BD27-02905913473F}">
      <dgm:prSet/>
      <dgm:spPr/>
      <dgm:t>
        <a:bodyPr/>
        <a:lstStyle/>
        <a:p>
          <a:endParaRPr lang="ru-RU"/>
        </a:p>
      </dgm:t>
    </dgm:pt>
    <dgm:pt modelId="{015748FA-722F-4080-B75D-70FD1DE4E17D}">
      <dgm:prSet phldrT="[Текст]" custT="1"/>
      <dgm:spPr/>
      <dgm:t>
        <a:bodyPr/>
        <a:lstStyle/>
        <a:p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DEE05B22-4D4C-4951-94C8-0610D16F96D6}" type="parTrans" cxnId="{7ACB5932-BEF5-40ED-ABB0-3C702B1FAAD1}">
      <dgm:prSet/>
      <dgm:spPr/>
      <dgm:t>
        <a:bodyPr/>
        <a:lstStyle/>
        <a:p>
          <a:endParaRPr lang="ru-RU"/>
        </a:p>
      </dgm:t>
    </dgm:pt>
    <dgm:pt modelId="{3925C59C-8893-4925-B879-CA1FD4DBD1F5}" type="sibTrans" cxnId="{7ACB5932-BEF5-40ED-ABB0-3C702B1FAAD1}">
      <dgm:prSet/>
      <dgm:spPr/>
      <dgm:t>
        <a:bodyPr/>
        <a:lstStyle/>
        <a:p>
          <a:endParaRPr lang="ru-RU"/>
        </a:p>
      </dgm:t>
    </dgm:pt>
    <dgm:pt modelId="{E686A3E7-284A-4C6A-B663-F041F1142119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Объем проверенных средств </a:t>
          </a:r>
        </a:p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3 305 297,2 тыс. рублей</a:t>
          </a:r>
        </a:p>
      </dgm:t>
    </dgm:pt>
    <dgm:pt modelId="{5E06B28D-AF0E-416E-9FE0-4DBBB6C09CC9}" type="parTrans" cxnId="{154A3024-EDCE-48E7-B047-26E5F803CD31}">
      <dgm:prSet/>
      <dgm:spPr/>
      <dgm:t>
        <a:bodyPr/>
        <a:lstStyle/>
        <a:p>
          <a:endParaRPr lang="ru-RU" dirty="0"/>
        </a:p>
      </dgm:t>
    </dgm:pt>
    <dgm:pt modelId="{69557244-FF1A-4C83-823A-2A8AC76BE8C4}" type="sibTrans" cxnId="{154A3024-EDCE-48E7-B047-26E5F803CD31}">
      <dgm:prSet/>
      <dgm:spPr/>
      <dgm:t>
        <a:bodyPr/>
        <a:lstStyle/>
        <a:p>
          <a:endParaRPr lang="ru-RU"/>
        </a:p>
      </dgm:t>
    </dgm:pt>
    <dgm:pt modelId="{1416C1F8-DCA6-4E14-91CA-048779402220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Выявлено нарушений  262</a:t>
          </a:r>
        </a:p>
      </dgm:t>
    </dgm:pt>
    <dgm:pt modelId="{424E066D-F1A1-428D-880F-0065490AEFF2}" type="parTrans" cxnId="{8A85978B-6D58-429A-B013-A93354EF315E}">
      <dgm:prSet/>
      <dgm:spPr/>
      <dgm:t>
        <a:bodyPr/>
        <a:lstStyle/>
        <a:p>
          <a:endParaRPr lang="ru-RU" dirty="0"/>
        </a:p>
      </dgm:t>
    </dgm:pt>
    <dgm:pt modelId="{7E83B77C-7964-45AF-B25D-40B4AF5D8860}" type="sibTrans" cxnId="{8A85978B-6D58-429A-B013-A93354EF315E}">
      <dgm:prSet/>
      <dgm:spPr/>
      <dgm:t>
        <a:bodyPr/>
        <a:lstStyle/>
        <a:p>
          <a:endParaRPr lang="ru-RU"/>
        </a:p>
      </dgm:t>
    </dgm:pt>
    <dgm:pt modelId="{9A51C4F5-B769-4217-884F-011B0F9DACF8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Проведено 6 контрольных мероприятий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gm:t>
    </dgm:pt>
    <dgm:pt modelId="{7D9BD9CE-FD07-4E4E-A70F-7CE1EE96F13D}" type="sibTrans" cxnId="{8CE47AFF-A5EB-4B19-AA4F-7C4C6588B4C0}">
      <dgm:prSet/>
      <dgm:spPr/>
      <dgm:t>
        <a:bodyPr/>
        <a:lstStyle/>
        <a:p>
          <a:endParaRPr lang="ru-RU"/>
        </a:p>
      </dgm:t>
    </dgm:pt>
    <dgm:pt modelId="{7BC61BB5-C274-4F68-989C-76F914A77C72}" type="parTrans" cxnId="{8CE47AFF-A5EB-4B19-AA4F-7C4C6588B4C0}">
      <dgm:prSet/>
      <dgm:spPr/>
      <dgm:t>
        <a:bodyPr/>
        <a:lstStyle/>
        <a:p>
          <a:endParaRPr lang="ru-RU" dirty="0"/>
        </a:p>
      </dgm:t>
    </dgm:pt>
    <dgm:pt modelId="{6FB90595-4537-45F4-973E-92BC6F8AAB2E}" type="pres">
      <dgm:prSet presAssocID="{64A880F3-D658-4C9A-A3C6-9AE7C208160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379C9A-5FC5-4433-9CCA-FB5FE7678B30}" type="pres">
      <dgm:prSet presAssocID="{64A880F3-D658-4C9A-A3C6-9AE7C208160F}" presName="cycle" presStyleCnt="0"/>
      <dgm:spPr/>
    </dgm:pt>
    <dgm:pt modelId="{11F35550-0F7C-4FC6-A405-B0565630F156}" type="pres">
      <dgm:prSet presAssocID="{64A880F3-D658-4C9A-A3C6-9AE7C208160F}" presName="centerShape" presStyleCnt="0"/>
      <dgm:spPr/>
    </dgm:pt>
    <dgm:pt modelId="{C5638F5A-1D44-470D-A1A1-0A8681909789}" type="pres">
      <dgm:prSet presAssocID="{64A880F3-D658-4C9A-A3C6-9AE7C208160F}" presName="connSite" presStyleLbl="node1" presStyleIdx="0" presStyleCnt="6"/>
      <dgm:spPr/>
    </dgm:pt>
    <dgm:pt modelId="{EE0FA8EC-DC8F-49F0-AAC3-FD042CEA1204}" type="pres">
      <dgm:prSet presAssocID="{64A880F3-D658-4C9A-A3C6-9AE7C208160F}" presName="visible" presStyleLbl="node1" presStyleIdx="0" presStyleCnt="6" custScaleX="305708" custScaleY="154663" custLinFactNeighborX="-15204" custLinFactNeighborY="677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0BAC743-7C88-4F73-B4F8-7FB86E919E29}" type="pres">
      <dgm:prSet presAssocID="{7BC61BB5-C274-4F68-989C-76F914A77C72}" presName="Name25" presStyleLbl="parChTrans1D1" presStyleIdx="0" presStyleCnt="5"/>
      <dgm:spPr/>
      <dgm:t>
        <a:bodyPr/>
        <a:lstStyle/>
        <a:p>
          <a:endParaRPr lang="ru-RU"/>
        </a:p>
      </dgm:t>
    </dgm:pt>
    <dgm:pt modelId="{880782E5-914D-4BF9-BBFD-1009A88E1791}" type="pres">
      <dgm:prSet presAssocID="{9A51C4F5-B769-4217-884F-011B0F9DACF8}" presName="node" presStyleCnt="0"/>
      <dgm:spPr/>
    </dgm:pt>
    <dgm:pt modelId="{FFF576EE-0C29-4B74-8F56-E1DEF2FFF5A7}" type="pres">
      <dgm:prSet presAssocID="{9A51C4F5-B769-4217-884F-011B0F9DACF8}" presName="parentNode" presStyleLbl="node1" presStyleIdx="1" presStyleCnt="6" custScaleX="319824" custScaleY="139424" custLinFactX="-58441" custLinFactNeighborX="-100000" custLinFactNeighborY="185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D710-5174-4394-8A3D-A943090FAEEE}" type="pres">
      <dgm:prSet presAssocID="{9A51C4F5-B769-4217-884F-011B0F9DACF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0CC56-A81E-4A97-93EF-A8F43BB2C59C}" type="pres">
      <dgm:prSet presAssocID="{C75E12C3-A2E9-4638-AC64-938151277CEF}" presName="Name25" presStyleLbl="parChTrans1D1" presStyleIdx="1" presStyleCnt="5"/>
      <dgm:spPr/>
      <dgm:t>
        <a:bodyPr/>
        <a:lstStyle/>
        <a:p>
          <a:endParaRPr lang="ru-RU"/>
        </a:p>
      </dgm:t>
    </dgm:pt>
    <dgm:pt modelId="{E4144A65-ED8C-4FB9-BA73-70C2FACF9E46}" type="pres">
      <dgm:prSet presAssocID="{5423D254-E950-4D4C-9795-AA976FC12092}" presName="node" presStyleCnt="0"/>
      <dgm:spPr/>
    </dgm:pt>
    <dgm:pt modelId="{32F2D9E8-DFAF-43C4-A0BC-2755A21BD68E}" type="pres">
      <dgm:prSet presAssocID="{5423D254-E950-4D4C-9795-AA976FC12092}" presName="parentNode" presStyleLbl="node1" presStyleIdx="2" presStyleCnt="6" custAng="0" custScaleX="419036" custScaleY="147046" custLinFactX="100000" custLinFactNeighborX="125635" custLinFactNeighborY="-889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15AF6-2C8E-439B-8F1D-136BA4435BBE}" type="pres">
      <dgm:prSet presAssocID="{5423D254-E950-4D4C-9795-AA976FC1209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AA09A-5844-4036-AE4F-1B9E99FE1B35}" type="pres">
      <dgm:prSet presAssocID="{EAF2E4E4-B352-47B1-BC94-3F0962E44954}" presName="Name25" presStyleLbl="parChTrans1D1" presStyleIdx="2" presStyleCnt="5"/>
      <dgm:spPr/>
      <dgm:t>
        <a:bodyPr/>
        <a:lstStyle/>
        <a:p>
          <a:endParaRPr lang="ru-RU"/>
        </a:p>
      </dgm:t>
    </dgm:pt>
    <dgm:pt modelId="{CA82B945-02F2-403F-8236-F139E9E2BA75}" type="pres">
      <dgm:prSet presAssocID="{917AB149-0A13-4043-94F7-071D3031141C}" presName="node" presStyleCnt="0"/>
      <dgm:spPr/>
    </dgm:pt>
    <dgm:pt modelId="{3BDA8CC7-0AA2-4B98-9067-14718F8C0B8D}" type="pres">
      <dgm:prSet presAssocID="{917AB149-0A13-4043-94F7-071D3031141C}" presName="parentNode" presStyleLbl="node1" presStyleIdx="3" presStyleCnt="6" custScaleX="404836" custScaleY="113380" custLinFactX="100000" custLinFactNeighborX="187550" custLinFactNeighborY="-697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E8A3C-5CD4-4ABE-B78F-F317C12997FF}" type="pres">
      <dgm:prSet presAssocID="{917AB149-0A13-4043-94F7-071D3031141C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20486-1849-4072-9BD9-E3AB7EECE055}" type="pres">
      <dgm:prSet presAssocID="{5E06B28D-AF0E-416E-9FE0-4DBBB6C09CC9}" presName="Name25" presStyleLbl="parChTrans1D1" presStyleIdx="3" presStyleCnt="5"/>
      <dgm:spPr/>
      <dgm:t>
        <a:bodyPr/>
        <a:lstStyle/>
        <a:p>
          <a:endParaRPr lang="ru-RU"/>
        </a:p>
      </dgm:t>
    </dgm:pt>
    <dgm:pt modelId="{3A8804BB-A1A8-44B6-BC4C-CEEEA1741A0B}" type="pres">
      <dgm:prSet presAssocID="{E686A3E7-284A-4C6A-B663-F041F1142119}" presName="node" presStyleCnt="0"/>
      <dgm:spPr/>
    </dgm:pt>
    <dgm:pt modelId="{1D035FE5-AF68-4B56-A63C-0F4D3D67E84B}" type="pres">
      <dgm:prSet presAssocID="{E686A3E7-284A-4C6A-B663-F041F1142119}" presName="parentNode" presStyleLbl="node1" presStyleIdx="4" presStyleCnt="6" custScaleX="429907" custScaleY="139502" custLinFactX="100000" custLinFactNeighborX="163265" custLinFactNeighborY="-470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CEB6F-9BC1-45FD-A8E6-FF153AD26C08}" type="pres">
      <dgm:prSet presAssocID="{E686A3E7-284A-4C6A-B663-F041F1142119}" presName="childNode" presStyleLbl="revTx" presStyleIdx="2" presStyleCnt="3">
        <dgm:presLayoutVars>
          <dgm:bulletEnabled val="1"/>
        </dgm:presLayoutVars>
      </dgm:prSet>
      <dgm:spPr/>
    </dgm:pt>
    <dgm:pt modelId="{D6BB3F00-466D-4867-80FA-794525D0B659}" type="pres">
      <dgm:prSet presAssocID="{424E066D-F1A1-428D-880F-0065490AEFF2}" presName="Name25" presStyleLbl="parChTrans1D1" presStyleIdx="4" presStyleCnt="5"/>
      <dgm:spPr/>
      <dgm:t>
        <a:bodyPr/>
        <a:lstStyle/>
        <a:p>
          <a:endParaRPr lang="ru-RU"/>
        </a:p>
      </dgm:t>
    </dgm:pt>
    <dgm:pt modelId="{95719DFC-F4AD-451D-B4D3-6C2C4CF4B623}" type="pres">
      <dgm:prSet presAssocID="{1416C1F8-DCA6-4E14-91CA-048779402220}" presName="node" presStyleCnt="0"/>
      <dgm:spPr/>
    </dgm:pt>
    <dgm:pt modelId="{9E274B71-CFFB-4568-BE99-5A6671BF623C}" type="pres">
      <dgm:prSet presAssocID="{1416C1F8-DCA6-4E14-91CA-048779402220}" presName="parentNode" presStyleLbl="node1" presStyleIdx="5" presStyleCnt="6" custScaleX="453652" custLinFactNeighborX="57353" custLinFactNeighborY="-283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0869B-D7A3-447A-A2B7-B42F34FFBE11}" type="pres">
      <dgm:prSet presAssocID="{1416C1F8-DCA6-4E14-91CA-04877940222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CEB3BA71-14BE-47C8-9DFE-C6E32E5D9B4A}" srcId="{5423D254-E950-4D4C-9795-AA976FC12092}" destId="{F808AF24-6B64-4317-8E09-0577F9E3A01C}" srcOrd="0" destOrd="0" parTransId="{CD5A7A57-E293-4C77-8429-DB6A46D2B651}" sibTransId="{CF779033-5223-4189-AE10-12506717299F}"/>
    <dgm:cxn modelId="{A560D971-23C4-48D6-AAE1-ED174274F42F}" type="presOf" srcId="{1416C1F8-DCA6-4E14-91CA-048779402220}" destId="{9E274B71-CFFB-4568-BE99-5A6671BF623C}" srcOrd="0" destOrd="0" presId="urn:microsoft.com/office/officeart/2005/8/layout/radial2"/>
    <dgm:cxn modelId="{2C24DC42-B7CB-412F-BD27-02905913473F}" srcId="{64A880F3-D658-4C9A-A3C6-9AE7C208160F}" destId="{917AB149-0A13-4043-94F7-071D3031141C}" srcOrd="2" destOrd="0" parTransId="{EAF2E4E4-B352-47B1-BC94-3F0962E44954}" sibTransId="{3588CDB5-5EC1-47B2-8B17-207646A4C43C}"/>
    <dgm:cxn modelId="{99C5872F-FC69-4D68-B3B0-8E95A33A4EFA}" srcId="{64A880F3-D658-4C9A-A3C6-9AE7C208160F}" destId="{5423D254-E950-4D4C-9795-AA976FC12092}" srcOrd="1" destOrd="0" parTransId="{C75E12C3-A2E9-4638-AC64-938151277CEF}" sibTransId="{0E963C34-C181-4B4A-B4A2-0236C1467888}"/>
    <dgm:cxn modelId="{154A3024-EDCE-48E7-B047-26E5F803CD31}" srcId="{64A880F3-D658-4C9A-A3C6-9AE7C208160F}" destId="{E686A3E7-284A-4C6A-B663-F041F1142119}" srcOrd="3" destOrd="0" parTransId="{5E06B28D-AF0E-416E-9FE0-4DBBB6C09CC9}" sibTransId="{69557244-FF1A-4C83-823A-2A8AC76BE8C4}"/>
    <dgm:cxn modelId="{AC88A83D-32A5-4EEB-877C-82C746AD3101}" type="presOf" srcId="{64A880F3-D658-4C9A-A3C6-9AE7C208160F}" destId="{6FB90595-4537-45F4-973E-92BC6F8AAB2E}" srcOrd="0" destOrd="0" presId="urn:microsoft.com/office/officeart/2005/8/layout/radial2"/>
    <dgm:cxn modelId="{2326BFDF-4C46-4FF4-BFD4-3E413DBFEC48}" type="presOf" srcId="{E686A3E7-284A-4C6A-B663-F041F1142119}" destId="{1D035FE5-AF68-4B56-A63C-0F4D3D67E84B}" srcOrd="0" destOrd="0" presId="urn:microsoft.com/office/officeart/2005/8/layout/radial2"/>
    <dgm:cxn modelId="{D043207D-5ECD-4D4E-8E28-CCCABB5B744B}" type="presOf" srcId="{D9E80006-7829-4902-AF84-E755B880E997}" destId="{3D18D710-5174-4394-8A3D-A943090FAEEE}" srcOrd="0" destOrd="0" presId="urn:microsoft.com/office/officeart/2005/8/layout/radial2"/>
    <dgm:cxn modelId="{E7186E78-1E18-4E24-B33B-4212DCEF1965}" type="presOf" srcId="{424E066D-F1A1-428D-880F-0065490AEFF2}" destId="{D6BB3F00-466D-4867-80FA-794525D0B659}" srcOrd="0" destOrd="0" presId="urn:microsoft.com/office/officeart/2005/8/layout/radial2"/>
    <dgm:cxn modelId="{8A85978B-6D58-429A-B013-A93354EF315E}" srcId="{64A880F3-D658-4C9A-A3C6-9AE7C208160F}" destId="{1416C1F8-DCA6-4E14-91CA-048779402220}" srcOrd="4" destOrd="0" parTransId="{424E066D-F1A1-428D-880F-0065490AEFF2}" sibTransId="{7E83B77C-7964-45AF-B25D-40B4AF5D8860}"/>
    <dgm:cxn modelId="{1B5B5160-5419-40AF-A62D-58B420207500}" type="presOf" srcId="{015748FA-722F-4080-B75D-70FD1DE4E17D}" destId="{3A8E8A3C-5CD4-4ABE-B78F-F317C12997FF}" srcOrd="0" destOrd="0" presId="urn:microsoft.com/office/officeart/2005/8/layout/radial2"/>
    <dgm:cxn modelId="{3919A36D-E50F-4660-81D8-A7FF16DE08AA}" type="presOf" srcId="{7BC61BB5-C274-4F68-989C-76F914A77C72}" destId="{B0BAC743-7C88-4F73-B4F8-7FB86E919E29}" srcOrd="0" destOrd="0" presId="urn:microsoft.com/office/officeart/2005/8/layout/radial2"/>
    <dgm:cxn modelId="{2FB110C0-ED2E-4F06-837B-F9812EA45F4A}" type="presOf" srcId="{EAF2E4E4-B352-47B1-BC94-3F0962E44954}" destId="{512AA09A-5844-4036-AE4F-1B9E99FE1B35}" srcOrd="0" destOrd="0" presId="urn:microsoft.com/office/officeart/2005/8/layout/radial2"/>
    <dgm:cxn modelId="{7ACB5932-BEF5-40ED-ABB0-3C702B1FAAD1}" srcId="{917AB149-0A13-4043-94F7-071D3031141C}" destId="{015748FA-722F-4080-B75D-70FD1DE4E17D}" srcOrd="0" destOrd="0" parTransId="{DEE05B22-4D4C-4951-94C8-0610D16F96D6}" sibTransId="{3925C59C-8893-4925-B879-CA1FD4DBD1F5}"/>
    <dgm:cxn modelId="{D295076B-75A1-4DD5-A595-F039545DB7BF}" type="presOf" srcId="{5423D254-E950-4D4C-9795-AA976FC12092}" destId="{32F2D9E8-DFAF-43C4-A0BC-2755A21BD68E}" srcOrd="0" destOrd="0" presId="urn:microsoft.com/office/officeart/2005/8/layout/radial2"/>
    <dgm:cxn modelId="{8CE47AFF-A5EB-4B19-AA4F-7C4C6588B4C0}" srcId="{64A880F3-D658-4C9A-A3C6-9AE7C208160F}" destId="{9A51C4F5-B769-4217-884F-011B0F9DACF8}" srcOrd="0" destOrd="0" parTransId="{7BC61BB5-C274-4F68-989C-76F914A77C72}" sibTransId="{7D9BD9CE-FD07-4E4E-A70F-7CE1EE96F13D}"/>
    <dgm:cxn modelId="{8D4EC9DF-8F5B-4136-B5DD-CB8308D557D0}" type="presOf" srcId="{9A51C4F5-B769-4217-884F-011B0F9DACF8}" destId="{FFF576EE-0C29-4B74-8F56-E1DEF2FFF5A7}" srcOrd="0" destOrd="0" presId="urn:microsoft.com/office/officeart/2005/8/layout/radial2"/>
    <dgm:cxn modelId="{5858032C-353B-45B6-B4BD-082029F84CC6}" type="presOf" srcId="{F808AF24-6B64-4317-8E09-0577F9E3A01C}" destId="{EED15AF6-2C8E-439B-8F1D-136BA4435BBE}" srcOrd="0" destOrd="0" presId="urn:microsoft.com/office/officeart/2005/8/layout/radial2"/>
    <dgm:cxn modelId="{A2B202A2-713A-46E1-A03D-BB55A4FB827F}" type="presOf" srcId="{917AB149-0A13-4043-94F7-071D3031141C}" destId="{3BDA8CC7-0AA2-4B98-9067-14718F8C0B8D}" srcOrd="0" destOrd="0" presId="urn:microsoft.com/office/officeart/2005/8/layout/radial2"/>
    <dgm:cxn modelId="{B9FC1809-F31F-4595-A2EA-1464E9EDED3A}" type="presOf" srcId="{5E06B28D-AF0E-416E-9FE0-4DBBB6C09CC9}" destId="{59020486-1849-4072-9BD9-E3AB7EECE055}" srcOrd="0" destOrd="0" presId="urn:microsoft.com/office/officeart/2005/8/layout/radial2"/>
    <dgm:cxn modelId="{2E0051FF-528D-482B-9AD5-846B775CBBD5}" srcId="{9A51C4F5-B769-4217-884F-011B0F9DACF8}" destId="{D9E80006-7829-4902-AF84-E755B880E997}" srcOrd="0" destOrd="0" parTransId="{37FCB19D-2704-4792-AD40-44F8FC057607}" sibTransId="{9F32884C-F996-4377-841B-85265EE8EF1B}"/>
    <dgm:cxn modelId="{D1127058-E549-4438-B745-CB0194B73841}" type="presOf" srcId="{C75E12C3-A2E9-4638-AC64-938151277CEF}" destId="{1930CC56-A81E-4A97-93EF-A8F43BB2C59C}" srcOrd="0" destOrd="0" presId="urn:microsoft.com/office/officeart/2005/8/layout/radial2"/>
    <dgm:cxn modelId="{7684BB4D-D163-471A-B928-64F75006686C}" type="presParOf" srcId="{6FB90595-4537-45F4-973E-92BC6F8AAB2E}" destId="{00379C9A-5FC5-4433-9CCA-FB5FE7678B30}" srcOrd="0" destOrd="0" presId="urn:microsoft.com/office/officeart/2005/8/layout/radial2"/>
    <dgm:cxn modelId="{12481A69-FADF-4223-B701-2599ED87D8C6}" type="presParOf" srcId="{00379C9A-5FC5-4433-9CCA-FB5FE7678B30}" destId="{11F35550-0F7C-4FC6-A405-B0565630F156}" srcOrd="0" destOrd="0" presId="urn:microsoft.com/office/officeart/2005/8/layout/radial2"/>
    <dgm:cxn modelId="{DE7FF16B-D5F9-46A4-8C10-DE79D25B22AC}" type="presParOf" srcId="{11F35550-0F7C-4FC6-A405-B0565630F156}" destId="{C5638F5A-1D44-470D-A1A1-0A8681909789}" srcOrd="0" destOrd="0" presId="urn:microsoft.com/office/officeart/2005/8/layout/radial2"/>
    <dgm:cxn modelId="{6E7341DA-2C09-4752-A2F1-D8CF476F3ABF}" type="presParOf" srcId="{11F35550-0F7C-4FC6-A405-B0565630F156}" destId="{EE0FA8EC-DC8F-49F0-AAC3-FD042CEA1204}" srcOrd="1" destOrd="0" presId="urn:microsoft.com/office/officeart/2005/8/layout/radial2"/>
    <dgm:cxn modelId="{3425CBA1-9507-42EB-9CA8-011DB0138E41}" type="presParOf" srcId="{00379C9A-5FC5-4433-9CCA-FB5FE7678B30}" destId="{B0BAC743-7C88-4F73-B4F8-7FB86E919E29}" srcOrd="1" destOrd="0" presId="urn:microsoft.com/office/officeart/2005/8/layout/radial2"/>
    <dgm:cxn modelId="{4C80D478-A51E-4443-AA98-8C4D1C7754C8}" type="presParOf" srcId="{00379C9A-5FC5-4433-9CCA-FB5FE7678B30}" destId="{880782E5-914D-4BF9-BBFD-1009A88E1791}" srcOrd="2" destOrd="0" presId="urn:microsoft.com/office/officeart/2005/8/layout/radial2"/>
    <dgm:cxn modelId="{D34076E8-A509-4F23-BA81-54AD90AFF3A7}" type="presParOf" srcId="{880782E5-914D-4BF9-BBFD-1009A88E1791}" destId="{FFF576EE-0C29-4B74-8F56-E1DEF2FFF5A7}" srcOrd="0" destOrd="0" presId="urn:microsoft.com/office/officeart/2005/8/layout/radial2"/>
    <dgm:cxn modelId="{7BC86388-2A92-491A-83DA-B6021377F5A5}" type="presParOf" srcId="{880782E5-914D-4BF9-BBFD-1009A88E1791}" destId="{3D18D710-5174-4394-8A3D-A943090FAEEE}" srcOrd="1" destOrd="0" presId="urn:microsoft.com/office/officeart/2005/8/layout/radial2"/>
    <dgm:cxn modelId="{0BD3B048-274C-40D0-BFD9-7E86C806D269}" type="presParOf" srcId="{00379C9A-5FC5-4433-9CCA-FB5FE7678B30}" destId="{1930CC56-A81E-4A97-93EF-A8F43BB2C59C}" srcOrd="3" destOrd="0" presId="urn:microsoft.com/office/officeart/2005/8/layout/radial2"/>
    <dgm:cxn modelId="{18A7D521-E6C4-45D6-B15D-6DF7CAD7D465}" type="presParOf" srcId="{00379C9A-5FC5-4433-9CCA-FB5FE7678B30}" destId="{E4144A65-ED8C-4FB9-BA73-70C2FACF9E46}" srcOrd="4" destOrd="0" presId="urn:microsoft.com/office/officeart/2005/8/layout/radial2"/>
    <dgm:cxn modelId="{0ABE68EA-5AB9-462A-844D-1B52C4870039}" type="presParOf" srcId="{E4144A65-ED8C-4FB9-BA73-70C2FACF9E46}" destId="{32F2D9E8-DFAF-43C4-A0BC-2755A21BD68E}" srcOrd="0" destOrd="0" presId="urn:microsoft.com/office/officeart/2005/8/layout/radial2"/>
    <dgm:cxn modelId="{B21E2F5C-5027-4145-9ACB-815E682552E4}" type="presParOf" srcId="{E4144A65-ED8C-4FB9-BA73-70C2FACF9E46}" destId="{EED15AF6-2C8E-439B-8F1D-136BA4435BBE}" srcOrd="1" destOrd="0" presId="urn:microsoft.com/office/officeart/2005/8/layout/radial2"/>
    <dgm:cxn modelId="{C2107991-612B-4466-B487-2D4D09AEC218}" type="presParOf" srcId="{00379C9A-5FC5-4433-9CCA-FB5FE7678B30}" destId="{512AA09A-5844-4036-AE4F-1B9E99FE1B35}" srcOrd="5" destOrd="0" presId="urn:microsoft.com/office/officeart/2005/8/layout/radial2"/>
    <dgm:cxn modelId="{B139A11F-C25A-4E5D-8AC1-1EE9D97891D1}" type="presParOf" srcId="{00379C9A-5FC5-4433-9CCA-FB5FE7678B30}" destId="{CA82B945-02F2-403F-8236-F139E9E2BA75}" srcOrd="6" destOrd="0" presId="urn:microsoft.com/office/officeart/2005/8/layout/radial2"/>
    <dgm:cxn modelId="{20B2CE95-BAFD-4ECE-A106-0FA0828E6186}" type="presParOf" srcId="{CA82B945-02F2-403F-8236-F139E9E2BA75}" destId="{3BDA8CC7-0AA2-4B98-9067-14718F8C0B8D}" srcOrd="0" destOrd="0" presId="urn:microsoft.com/office/officeart/2005/8/layout/radial2"/>
    <dgm:cxn modelId="{3A3DB064-B59A-4E9E-BFFB-F2B0D499A6EF}" type="presParOf" srcId="{CA82B945-02F2-403F-8236-F139E9E2BA75}" destId="{3A8E8A3C-5CD4-4ABE-B78F-F317C12997FF}" srcOrd="1" destOrd="0" presId="urn:microsoft.com/office/officeart/2005/8/layout/radial2"/>
    <dgm:cxn modelId="{5D8639FE-E1E7-4B54-9372-B86CD2CD8B93}" type="presParOf" srcId="{00379C9A-5FC5-4433-9CCA-FB5FE7678B30}" destId="{59020486-1849-4072-9BD9-E3AB7EECE055}" srcOrd="7" destOrd="0" presId="urn:microsoft.com/office/officeart/2005/8/layout/radial2"/>
    <dgm:cxn modelId="{0650667B-5FE4-4330-A200-7A11F3609B7E}" type="presParOf" srcId="{00379C9A-5FC5-4433-9CCA-FB5FE7678B30}" destId="{3A8804BB-A1A8-44B6-BC4C-CEEEA1741A0B}" srcOrd="8" destOrd="0" presId="urn:microsoft.com/office/officeart/2005/8/layout/radial2"/>
    <dgm:cxn modelId="{3BB8855A-4B0B-422C-9B74-7FC7E0D0E1F1}" type="presParOf" srcId="{3A8804BB-A1A8-44B6-BC4C-CEEEA1741A0B}" destId="{1D035FE5-AF68-4B56-A63C-0F4D3D67E84B}" srcOrd="0" destOrd="0" presId="urn:microsoft.com/office/officeart/2005/8/layout/radial2"/>
    <dgm:cxn modelId="{D5C5BA8D-A791-4723-8A14-5027C846F46D}" type="presParOf" srcId="{3A8804BB-A1A8-44B6-BC4C-CEEEA1741A0B}" destId="{F53CEB6F-9BC1-45FD-A8E6-FF153AD26C08}" srcOrd="1" destOrd="0" presId="urn:microsoft.com/office/officeart/2005/8/layout/radial2"/>
    <dgm:cxn modelId="{A103FA47-A62E-435B-AEFE-5D1BAFB070A7}" type="presParOf" srcId="{00379C9A-5FC5-4433-9CCA-FB5FE7678B30}" destId="{D6BB3F00-466D-4867-80FA-794525D0B659}" srcOrd="9" destOrd="0" presId="urn:microsoft.com/office/officeart/2005/8/layout/radial2"/>
    <dgm:cxn modelId="{86E0A4F6-8385-49C3-A2EB-39A325C2D5AE}" type="presParOf" srcId="{00379C9A-5FC5-4433-9CCA-FB5FE7678B30}" destId="{95719DFC-F4AD-451D-B4D3-6C2C4CF4B623}" srcOrd="10" destOrd="0" presId="urn:microsoft.com/office/officeart/2005/8/layout/radial2"/>
    <dgm:cxn modelId="{7EA8AB86-B060-43A2-AD59-3D60259F9283}" type="presParOf" srcId="{95719DFC-F4AD-451D-B4D3-6C2C4CF4B623}" destId="{9E274B71-CFFB-4568-BE99-5A6671BF623C}" srcOrd="0" destOrd="0" presId="urn:microsoft.com/office/officeart/2005/8/layout/radial2"/>
    <dgm:cxn modelId="{A6E480B8-18F3-45EA-9128-7AC463775A45}" type="presParOf" srcId="{95719DFC-F4AD-451D-B4D3-6C2C4CF4B623}" destId="{C2B0869B-D7A3-447A-A2B7-B42F34FFBE1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2FB2F9-4A25-4FA7-8DFF-64B3A37EC0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4340E1-0CF1-4183-A5C8-7C3E74DF28C0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Администрация Ярковского сельского поселения Новохоперского муниципального района Воронежской области.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7F90B28B-3226-48B8-98EB-A60F1DECAB18}" type="parTrans" cxnId="{038B7ADE-2D7F-46B9-B8DA-C2F373E28BEF}">
      <dgm:prSet/>
      <dgm:spPr/>
      <dgm:t>
        <a:bodyPr/>
        <a:lstStyle/>
        <a:p>
          <a:endParaRPr lang="ru-RU"/>
        </a:p>
      </dgm:t>
    </dgm:pt>
    <dgm:pt modelId="{46D8011D-950D-4BC9-AF99-2F1E07DAF907}" type="sibTrans" cxnId="{038B7ADE-2D7F-46B9-B8DA-C2F373E28BEF}">
      <dgm:prSet/>
      <dgm:spPr/>
      <dgm:t>
        <a:bodyPr/>
        <a:lstStyle/>
        <a:p>
          <a:endParaRPr lang="ru-RU"/>
        </a:p>
      </dgm:t>
    </dgm:pt>
    <dgm:pt modelId="{E1EA5E0E-8B72-46CC-845B-5BDC634DEC1E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Муниципальное казенное учреждение культуры «Ярковский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культурно - досуговый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центр».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EF4F2D04-4079-4536-B273-FA76940B0B40}" type="parTrans" cxnId="{2F2AB967-2F44-4F8A-921E-EC8552AE88BA}">
      <dgm:prSet/>
      <dgm:spPr/>
      <dgm:t>
        <a:bodyPr/>
        <a:lstStyle/>
        <a:p>
          <a:endParaRPr lang="ru-RU"/>
        </a:p>
      </dgm:t>
    </dgm:pt>
    <dgm:pt modelId="{A360F473-3AC1-41E5-8328-EABB49FCED10}" type="sibTrans" cxnId="{2F2AB967-2F44-4F8A-921E-EC8552AE88BA}">
      <dgm:prSet/>
      <dgm:spPr/>
      <dgm:t>
        <a:bodyPr/>
        <a:lstStyle/>
        <a:p>
          <a:endParaRPr lang="ru-RU"/>
        </a:p>
      </dgm:t>
    </dgm:pt>
    <dgm:pt modelId="{19E60A1E-B7CE-4DDA-8D01-4A130E76857E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Муниципальное казенное общеобразовательное учреждение Новохоперского муниципального района Воронежской области «Троицкая средняя общеобразовательная школа».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8D254C72-5058-4C0A-97B9-9401B767CFD4}" type="parTrans" cxnId="{6415416C-4930-4292-B13A-F52D6AE49D8E}">
      <dgm:prSet/>
      <dgm:spPr/>
      <dgm:t>
        <a:bodyPr/>
        <a:lstStyle/>
        <a:p>
          <a:endParaRPr lang="ru-RU"/>
        </a:p>
      </dgm:t>
    </dgm:pt>
    <dgm:pt modelId="{32DCEBE6-6757-426A-8F73-DB418C8D1089}" type="sibTrans" cxnId="{6415416C-4930-4292-B13A-F52D6AE49D8E}">
      <dgm:prSet/>
      <dgm:spPr/>
      <dgm:t>
        <a:bodyPr/>
        <a:lstStyle/>
        <a:p>
          <a:endParaRPr lang="ru-RU"/>
        </a:p>
      </dgm:t>
    </dgm:pt>
    <dgm:pt modelId="{C951915D-3204-40B0-90B8-550B1BEF77EC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Муниципальное казенное общеобразовательное учреждение Новохоперского муниципального района Воронежской области «Центральская средняя общеобразовательная школа».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72FB74EB-44DB-4EB8-9A4F-E52585E62ACB}" type="parTrans" cxnId="{BAC18B18-2FB7-4422-B9F8-FBA030EFAA73}">
      <dgm:prSet/>
      <dgm:spPr/>
      <dgm:t>
        <a:bodyPr/>
        <a:lstStyle/>
        <a:p>
          <a:endParaRPr lang="ru-RU"/>
        </a:p>
      </dgm:t>
    </dgm:pt>
    <dgm:pt modelId="{518F2475-0C1A-4ECC-8FB5-625C5E70C275}" type="sibTrans" cxnId="{BAC18B18-2FB7-4422-B9F8-FBA030EFAA73}">
      <dgm:prSet/>
      <dgm:spPr/>
      <dgm:t>
        <a:bodyPr/>
        <a:lstStyle/>
        <a:p>
          <a:endParaRPr lang="ru-RU"/>
        </a:p>
      </dgm:t>
    </dgm:pt>
    <dgm:pt modelId="{127D429D-7C90-46B4-88C2-14EEA79172E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Муниципальное казенное учреждение культуры Троицкого сельского поселения Новохоперского муниципального района Воронежской области «Старожильский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культурно - досуговый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центр».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593B2552-260C-47FF-87A4-3922222AA4D5}" type="parTrans" cxnId="{95B64E88-6C8F-4C8D-ABDB-EEFE630D7775}">
      <dgm:prSet/>
      <dgm:spPr/>
      <dgm:t>
        <a:bodyPr/>
        <a:lstStyle/>
        <a:p>
          <a:endParaRPr lang="ru-RU"/>
        </a:p>
      </dgm:t>
    </dgm:pt>
    <dgm:pt modelId="{69378C90-9916-4E0F-8B3E-C4D142907A6C}" type="sibTrans" cxnId="{95B64E88-6C8F-4C8D-ABDB-EEFE630D7775}">
      <dgm:prSet/>
      <dgm:spPr/>
      <dgm:t>
        <a:bodyPr/>
        <a:lstStyle/>
        <a:p>
          <a:endParaRPr lang="ru-RU"/>
        </a:p>
      </dgm:t>
    </dgm:pt>
    <dgm:pt modelId="{A08A1240-F0EA-4335-A76B-F36ABCA21D87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Администрация Троицкого сельского поселения Новохоперского муниципального района Воронежской области.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A7B4187C-869D-4482-8332-A6B372EEFEB5}" type="parTrans" cxnId="{45483329-F101-4A1E-9D52-513A8403A0E1}">
      <dgm:prSet/>
      <dgm:spPr/>
      <dgm:t>
        <a:bodyPr/>
        <a:lstStyle/>
        <a:p>
          <a:endParaRPr lang="ru-RU"/>
        </a:p>
      </dgm:t>
    </dgm:pt>
    <dgm:pt modelId="{F0DAD0AC-6778-4623-B52B-7493AC3D9097}" type="sibTrans" cxnId="{45483329-F101-4A1E-9D52-513A8403A0E1}">
      <dgm:prSet/>
      <dgm:spPr/>
      <dgm:t>
        <a:bodyPr/>
        <a:lstStyle/>
        <a:p>
          <a:endParaRPr lang="ru-RU"/>
        </a:p>
      </dgm:t>
    </dgm:pt>
    <dgm:pt modelId="{F69FE52A-0564-4DB0-8360-3FBF0CBE5860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Муниципальное казенное общеобразовательное учреждение Новохоперского муниципального района Воронежской области «Ярковская средняя общеобразовательная школа».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32881D65-BD4F-4AF2-A959-2C8E79F986EC}" type="parTrans" cxnId="{0D443E14-C0C4-4BF3-939D-D4350CC75956}">
      <dgm:prSet/>
      <dgm:spPr/>
      <dgm:t>
        <a:bodyPr/>
        <a:lstStyle/>
        <a:p>
          <a:endParaRPr lang="ru-RU"/>
        </a:p>
      </dgm:t>
    </dgm:pt>
    <dgm:pt modelId="{454FD2D4-CBC5-430E-82F5-BAAFF96AA532}" type="sibTrans" cxnId="{0D443E14-C0C4-4BF3-939D-D4350CC75956}">
      <dgm:prSet/>
      <dgm:spPr/>
      <dgm:t>
        <a:bodyPr/>
        <a:lstStyle/>
        <a:p>
          <a:endParaRPr lang="ru-RU"/>
        </a:p>
      </dgm:t>
    </dgm:pt>
    <dgm:pt modelId="{D9E5395F-A14C-4060-9BDC-D3E1C330000E}" type="pres">
      <dgm:prSet presAssocID="{572FB2F9-4A25-4FA7-8DFF-64B3A37EC0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1F608B-5D71-4584-855C-F6D201568D14}" type="pres">
      <dgm:prSet presAssocID="{504340E1-0CF1-4183-A5C8-7C3E74DF28C0}" presName="parentText" presStyleLbl="node1" presStyleIdx="0" presStyleCnt="7" custScaleY="763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A6112-1BA4-4DC8-99AD-3C9B025A4BB7}" type="pres">
      <dgm:prSet presAssocID="{46D8011D-950D-4BC9-AF99-2F1E07DAF907}" presName="spacer" presStyleCnt="0"/>
      <dgm:spPr/>
    </dgm:pt>
    <dgm:pt modelId="{41E8682F-5A4B-4278-81A9-06A479FBB84E}" type="pres">
      <dgm:prSet presAssocID="{E1EA5E0E-8B72-46CC-845B-5BDC634DEC1E}" presName="parentText" presStyleLbl="node1" presStyleIdx="1" presStyleCnt="7" custScaleY="59639" custLinFactNeighborX="-426" custLinFactNeighborY="420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33D17-E1C7-4E87-A9B9-1696D9468CD2}" type="pres">
      <dgm:prSet presAssocID="{A360F473-3AC1-41E5-8328-EABB49FCED10}" presName="spacer" presStyleCnt="0"/>
      <dgm:spPr/>
    </dgm:pt>
    <dgm:pt modelId="{D438EFDA-2981-4BE0-A3C8-7CB0D2687A64}" type="pres">
      <dgm:prSet presAssocID="{19E60A1E-B7CE-4DDA-8D01-4A130E76857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89A9C-3CE1-4C1E-BF54-5094125FBC80}" type="pres">
      <dgm:prSet presAssocID="{32DCEBE6-6757-426A-8F73-DB418C8D1089}" presName="spacer" presStyleCnt="0"/>
      <dgm:spPr/>
    </dgm:pt>
    <dgm:pt modelId="{F987C7EA-9ED8-44C7-9245-5CAA46FB669E}" type="pres">
      <dgm:prSet presAssocID="{C951915D-3204-40B0-90B8-550B1BEF77E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A06A3-E641-44D3-BB8E-12231F5F84BA}" type="pres">
      <dgm:prSet presAssocID="{518F2475-0C1A-4ECC-8FB5-625C5E70C275}" presName="spacer" presStyleCnt="0"/>
      <dgm:spPr/>
    </dgm:pt>
    <dgm:pt modelId="{4403C7E3-D5BA-4357-B383-A43A79AB50EC}" type="pres">
      <dgm:prSet presAssocID="{127D429D-7C90-46B4-88C2-14EEA79172E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3ED12-1D86-4D71-B10E-3DA7E51D2A7D}" type="pres">
      <dgm:prSet presAssocID="{69378C90-9916-4E0F-8B3E-C4D142907A6C}" presName="spacer" presStyleCnt="0"/>
      <dgm:spPr/>
    </dgm:pt>
    <dgm:pt modelId="{23880088-13FE-4A62-A0E7-E4A8B11DCC95}" type="pres">
      <dgm:prSet presAssocID="{A08A1240-F0EA-4335-A76B-F36ABCA21D87}" presName="parentText" presStyleLbl="node1" presStyleIdx="5" presStyleCnt="7" custScaleY="74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B83E7-0505-44D4-AAE1-4ED1187EF512}" type="pres">
      <dgm:prSet presAssocID="{F0DAD0AC-6778-4623-B52B-7493AC3D9097}" presName="spacer" presStyleCnt="0"/>
      <dgm:spPr/>
    </dgm:pt>
    <dgm:pt modelId="{E94B3A52-21E8-43FB-9396-790CA7A4860E}" type="pres">
      <dgm:prSet presAssocID="{F69FE52A-0564-4DB0-8360-3FBF0CBE586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75EE85-C252-43A7-9174-8CE1887AA3B3}" type="presOf" srcId="{A08A1240-F0EA-4335-A76B-F36ABCA21D87}" destId="{23880088-13FE-4A62-A0E7-E4A8B11DCC95}" srcOrd="0" destOrd="0" presId="urn:microsoft.com/office/officeart/2005/8/layout/vList2"/>
    <dgm:cxn modelId="{038B7ADE-2D7F-46B9-B8DA-C2F373E28BEF}" srcId="{572FB2F9-4A25-4FA7-8DFF-64B3A37EC0D9}" destId="{504340E1-0CF1-4183-A5C8-7C3E74DF28C0}" srcOrd="0" destOrd="0" parTransId="{7F90B28B-3226-48B8-98EB-A60F1DECAB18}" sibTransId="{46D8011D-950D-4BC9-AF99-2F1E07DAF907}"/>
    <dgm:cxn modelId="{95B64E88-6C8F-4C8D-ABDB-EEFE630D7775}" srcId="{572FB2F9-4A25-4FA7-8DFF-64B3A37EC0D9}" destId="{127D429D-7C90-46B4-88C2-14EEA79172E9}" srcOrd="4" destOrd="0" parTransId="{593B2552-260C-47FF-87A4-3922222AA4D5}" sibTransId="{69378C90-9916-4E0F-8B3E-C4D142907A6C}"/>
    <dgm:cxn modelId="{2F2AB967-2F44-4F8A-921E-EC8552AE88BA}" srcId="{572FB2F9-4A25-4FA7-8DFF-64B3A37EC0D9}" destId="{E1EA5E0E-8B72-46CC-845B-5BDC634DEC1E}" srcOrd="1" destOrd="0" parTransId="{EF4F2D04-4079-4536-B273-FA76940B0B40}" sibTransId="{A360F473-3AC1-41E5-8328-EABB49FCED10}"/>
    <dgm:cxn modelId="{DA16AA84-E92A-425F-B304-3397FFC09A21}" type="presOf" srcId="{127D429D-7C90-46B4-88C2-14EEA79172E9}" destId="{4403C7E3-D5BA-4357-B383-A43A79AB50EC}" srcOrd="0" destOrd="0" presId="urn:microsoft.com/office/officeart/2005/8/layout/vList2"/>
    <dgm:cxn modelId="{ABB841FD-6EAD-495E-B715-DD9C83794B23}" type="presOf" srcId="{F69FE52A-0564-4DB0-8360-3FBF0CBE5860}" destId="{E94B3A52-21E8-43FB-9396-790CA7A4860E}" srcOrd="0" destOrd="0" presId="urn:microsoft.com/office/officeart/2005/8/layout/vList2"/>
    <dgm:cxn modelId="{0D443E14-C0C4-4BF3-939D-D4350CC75956}" srcId="{572FB2F9-4A25-4FA7-8DFF-64B3A37EC0D9}" destId="{F69FE52A-0564-4DB0-8360-3FBF0CBE5860}" srcOrd="6" destOrd="0" parTransId="{32881D65-BD4F-4AF2-A959-2C8E79F986EC}" sibTransId="{454FD2D4-CBC5-430E-82F5-BAAFF96AA532}"/>
    <dgm:cxn modelId="{C459D5FC-BA6C-4B95-B969-3193940EA87F}" type="presOf" srcId="{E1EA5E0E-8B72-46CC-845B-5BDC634DEC1E}" destId="{41E8682F-5A4B-4278-81A9-06A479FBB84E}" srcOrd="0" destOrd="0" presId="urn:microsoft.com/office/officeart/2005/8/layout/vList2"/>
    <dgm:cxn modelId="{6415416C-4930-4292-B13A-F52D6AE49D8E}" srcId="{572FB2F9-4A25-4FA7-8DFF-64B3A37EC0D9}" destId="{19E60A1E-B7CE-4DDA-8D01-4A130E76857E}" srcOrd="2" destOrd="0" parTransId="{8D254C72-5058-4C0A-97B9-9401B767CFD4}" sibTransId="{32DCEBE6-6757-426A-8F73-DB418C8D1089}"/>
    <dgm:cxn modelId="{C3F857E4-CA1B-40F1-9B79-AF9025622D9A}" type="presOf" srcId="{572FB2F9-4A25-4FA7-8DFF-64B3A37EC0D9}" destId="{D9E5395F-A14C-4060-9BDC-D3E1C330000E}" srcOrd="0" destOrd="0" presId="urn:microsoft.com/office/officeart/2005/8/layout/vList2"/>
    <dgm:cxn modelId="{BAC18B18-2FB7-4422-B9F8-FBA030EFAA73}" srcId="{572FB2F9-4A25-4FA7-8DFF-64B3A37EC0D9}" destId="{C951915D-3204-40B0-90B8-550B1BEF77EC}" srcOrd="3" destOrd="0" parTransId="{72FB74EB-44DB-4EB8-9A4F-E52585E62ACB}" sibTransId="{518F2475-0C1A-4ECC-8FB5-625C5E70C275}"/>
    <dgm:cxn modelId="{A566AE08-00A8-476F-9A95-B00ED250A167}" type="presOf" srcId="{C951915D-3204-40B0-90B8-550B1BEF77EC}" destId="{F987C7EA-9ED8-44C7-9245-5CAA46FB669E}" srcOrd="0" destOrd="0" presId="urn:microsoft.com/office/officeart/2005/8/layout/vList2"/>
    <dgm:cxn modelId="{F76F2EE4-2CB7-457C-83DC-E3276144206D}" type="presOf" srcId="{19E60A1E-B7CE-4DDA-8D01-4A130E76857E}" destId="{D438EFDA-2981-4BE0-A3C8-7CB0D2687A64}" srcOrd="0" destOrd="0" presId="urn:microsoft.com/office/officeart/2005/8/layout/vList2"/>
    <dgm:cxn modelId="{B859ECB7-1BE1-4F3B-86BF-7F0CC7DD94E4}" type="presOf" srcId="{504340E1-0CF1-4183-A5C8-7C3E74DF28C0}" destId="{AB1F608B-5D71-4584-855C-F6D201568D14}" srcOrd="0" destOrd="0" presId="urn:microsoft.com/office/officeart/2005/8/layout/vList2"/>
    <dgm:cxn modelId="{45483329-F101-4A1E-9D52-513A8403A0E1}" srcId="{572FB2F9-4A25-4FA7-8DFF-64B3A37EC0D9}" destId="{A08A1240-F0EA-4335-A76B-F36ABCA21D87}" srcOrd="5" destOrd="0" parTransId="{A7B4187C-869D-4482-8332-A6B372EEFEB5}" sibTransId="{F0DAD0AC-6778-4623-B52B-7493AC3D9097}"/>
    <dgm:cxn modelId="{1D5D650C-CEEF-4052-89AA-4402357E1AF9}" type="presParOf" srcId="{D9E5395F-A14C-4060-9BDC-D3E1C330000E}" destId="{AB1F608B-5D71-4584-855C-F6D201568D14}" srcOrd="0" destOrd="0" presId="urn:microsoft.com/office/officeart/2005/8/layout/vList2"/>
    <dgm:cxn modelId="{861B6E4A-0024-46C9-A1DA-B63BC14F3E02}" type="presParOf" srcId="{D9E5395F-A14C-4060-9BDC-D3E1C330000E}" destId="{432A6112-1BA4-4DC8-99AD-3C9B025A4BB7}" srcOrd="1" destOrd="0" presId="urn:microsoft.com/office/officeart/2005/8/layout/vList2"/>
    <dgm:cxn modelId="{F5C4A88A-2AD0-406E-9F0D-C60B11A46B8F}" type="presParOf" srcId="{D9E5395F-A14C-4060-9BDC-D3E1C330000E}" destId="{41E8682F-5A4B-4278-81A9-06A479FBB84E}" srcOrd="2" destOrd="0" presId="urn:microsoft.com/office/officeart/2005/8/layout/vList2"/>
    <dgm:cxn modelId="{903EEF00-8931-4972-BC93-EDD37665B3B9}" type="presParOf" srcId="{D9E5395F-A14C-4060-9BDC-D3E1C330000E}" destId="{6E833D17-E1C7-4E87-A9B9-1696D9468CD2}" srcOrd="3" destOrd="0" presId="urn:microsoft.com/office/officeart/2005/8/layout/vList2"/>
    <dgm:cxn modelId="{8F6F1490-23CD-4C53-BE78-26DE6618D69B}" type="presParOf" srcId="{D9E5395F-A14C-4060-9BDC-D3E1C330000E}" destId="{D438EFDA-2981-4BE0-A3C8-7CB0D2687A64}" srcOrd="4" destOrd="0" presId="urn:microsoft.com/office/officeart/2005/8/layout/vList2"/>
    <dgm:cxn modelId="{098AAD02-6A1F-4518-BAC8-8B61922AC99B}" type="presParOf" srcId="{D9E5395F-A14C-4060-9BDC-D3E1C330000E}" destId="{0EA89A9C-3CE1-4C1E-BF54-5094125FBC80}" srcOrd="5" destOrd="0" presId="urn:microsoft.com/office/officeart/2005/8/layout/vList2"/>
    <dgm:cxn modelId="{F272D150-5791-42B8-9B8F-F97A2D2FB367}" type="presParOf" srcId="{D9E5395F-A14C-4060-9BDC-D3E1C330000E}" destId="{F987C7EA-9ED8-44C7-9245-5CAA46FB669E}" srcOrd="6" destOrd="0" presId="urn:microsoft.com/office/officeart/2005/8/layout/vList2"/>
    <dgm:cxn modelId="{6B837D8F-3E6F-4979-980E-A6C2D1FB5089}" type="presParOf" srcId="{D9E5395F-A14C-4060-9BDC-D3E1C330000E}" destId="{545A06A3-E641-44D3-BB8E-12231F5F84BA}" srcOrd="7" destOrd="0" presId="urn:microsoft.com/office/officeart/2005/8/layout/vList2"/>
    <dgm:cxn modelId="{28E6D97D-3E71-4099-8AB0-DBEBAC19BB7F}" type="presParOf" srcId="{D9E5395F-A14C-4060-9BDC-D3E1C330000E}" destId="{4403C7E3-D5BA-4357-B383-A43A79AB50EC}" srcOrd="8" destOrd="0" presId="urn:microsoft.com/office/officeart/2005/8/layout/vList2"/>
    <dgm:cxn modelId="{E8D291D2-242D-4D58-8C04-E9BF5E94A390}" type="presParOf" srcId="{D9E5395F-A14C-4060-9BDC-D3E1C330000E}" destId="{CD93ED12-1D86-4D71-B10E-3DA7E51D2A7D}" srcOrd="9" destOrd="0" presId="urn:microsoft.com/office/officeart/2005/8/layout/vList2"/>
    <dgm:cxn modelId="{7F174616-045B-4B0A-A3F2-685EACAD3AA7}" type="presParOf" srcId="{D9E5395F-A14C-4060-9BDC-D3E1C330000E}" destId="{23880088-13FE-4A62-A0E7-E4A8B11DCC95}" srcOrd="10" destOrd="0" presId="urn:microsoft.com/office/officeart/2005/8/layout/vList2"/>
    <dgm:cxn modelId="{2BE899BC-701B-4D9B-B99E-59AC916BCA82}" type="presParOf" srcId="{D9E5395F-A14C-4060-9BDC-D3E1C330000E}" destId="{DE0B83E7-0505-44D4-AAE1-4ED1187EF512}" srcOrd="11" destOrd="0" presId="urn:microsoft.com/office/officeart/2005/8/layout/vList2"/>
    <dgm:cxn modelId="{D74FE6CD-00C9-4D07-B4BE-898D37BD233F}" type="presParOf" srcId="{D9E5395F-A14C-4060-9BDC-D3E1C330000E}" destId="{E94B3A52-21E8-43FB-9396-790CA7A4860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A880F3-D658-4C9A-A3C6-9AE7C208160F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23D254-E950-4D4C-9795-AA976FC12092}">
      <dgm:prSet phldrT="[Текст]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Проведено 33 экспертно – аналитических мероприятий</a:t>
          </a:r>
          <a:endParaRPr lang="ru-RU" b="1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C75E12C3-A2E9-4638-AC64-938151277CEF}" type="parTrans" cxnId="{99C5872F-FC69-4D68-B3B0-8E95A33A4EFA}">
      <dgm:prSet/>
      <dgm:spPr/>
      <dgm:t>
        <a:bodyPr/>
        <a:lstStyle/>
        <a:p>
          <a:endParaRPr lang="ru-RU" dirty="0"/>
        </a:p>
      </dgm:t>
    </dgm:pt>
    <dgm:pt modelId="{0E963C34-C181-4B4A-B4A2-0236C1467888}" type="sibTrans" cxnId="{99C5872F-FC69-4D68-B3B0-8E95A33A4EFA}">
      <dgm:prSet/>
      <dgm:spPr/>
      <dgm:t>
        <a:bodyPr/>
        <a:lstStyle/>
        <a:p>
          <a:endParaRPr lang="ru-RU"/>
        </a:p>
      </dgm:t>
    </dgm:pt>
    <dgm:pt modelId="{F808AF24-6B64-4317-8E09-0577F9E3A01C}">
      <dgm:prSet phldrT="[Текст]" custT="1"/>
      <dgm:spPr/>
      <dgm:t>
        <a:bodyPr/>
        <a:lstStyle/>
        <a:p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CD5A7A57-E293-4C77-8429-DB6A46D2B651}" type="parTrans" cxnId="{CEB3BA71-14BE-47C8-9DFE-C6E32E5D9B4A}">
      <dgm:prSet/>
      <dgm:spPr/>
      <dgm:t>
        <a:bodyPr/>
        <a:lstStyle/>
        <a:p>
          <a:endParaRPr lang="ru-RU"/>
        </a:p>
      </dgm:t>
    </dgm:pt>
    <dgm:pt modelId="{CF779033-5223-4189-AE10-12506717299F}" type="sibTrans" cxnId="{CEB3BA71-14BE-47C8-9DFE-C6E32E5D9B4A}">
      <dgm:prSet/>
      <dgm:spPr/>
      <dgm:t>
        <a:bodyPr/>
        <a:lstStyle/>
        <a:p>
          <a:endParaRPr lang="ru-RU"/>
        </a:p>
      </dgm:t>
    </dgm:pt>
    <dgm:pt modelId="{917AB149-0A13-4043-94F7-071D3031141C}">
      <dgm:prSet phldrT="[Текст]" custT="1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Проверено 33 объектов контроля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EAF2E4E4-B352-47B1-BC94-3F0962E44954}" type="parTrans" cxnId="{2C24DC42-B7CB-412F-BD27-02905913473F}">
      <dgm:prSet/>
      <dgm:spPr/>
      <dgm:t>
        <a:bodyPr/>
        <a:lstStyle/>
        <a:p>
          <a:endParaRPr lang="ru-RU" dirty="0"/>
        </a:p>
      </dgm:t>
    </dgm:pt>
    <dgm:pt modelId="{3588CDB5-5EC1-47B2-8B17-207646A4C43C}" type="sibTrans" cxnId="{2C24DC42-B7CB-412F-BD27-02905913473F}">
      <dgm:prSet/>
      <dgm:spPr/>
      <dgm:t>
        <a:bodyPr/>
        <a:lstStyle/>
        <a:p>
          <a:endParaRPr lang="ru-RU"/>
        </a:p>
      </dgm:t>
    </dgm:pt>
    <dgm:pt modelId="{015748FA-722F-4080-B75D-70FD1DE4E17D}">
      <dgm:prSet phldrT="[Текст]" custT="1"/>
      <dgm:spPr/>
      <dgm:t>
        <a:bodyPr/>
        <a:lstStyle/>
        <a:p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DEE05B22-4D4C-4951-94C8-0610D16F96D6}" type="parTrans" cxnId="{7ACB5932-BEF5-40ED-ABB0-3C702B1FAAD1}">
      <dgm:prSet/>
      <dgm:spPr/>
      <dgm:t>
        <a:bodyPr/>
        <a:lstStyle/>
        <a:p>
          <a:endParaRPr lang="ru-RU"/>
        </a:p>
      </dgm:t>
    </dgm:pt>
    <dgm:pt modelId="{3925C59C-8893-4925-B879-CA1FD4DBD1F5}" type="sibTrans" cxnId="{7ACB5932-BEF5-40ED-ABB0-3C702B1FAAD1}">
      <dgm:prSet/>
      <dgm:spPr/>
      <dgm:t>
        <a:bodyPr/>
        <a:lstStyle/>
        <a:p>
          <a:endParaRPr lang="ru-RU"/>
        </a:p>
      </dgm:t>
    </dgm:pt>
    <dgm:pt modelId="{E686A3E7-284A-4C6A-B663-F041F114211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Объем проверенных средств </a:t>
          </a:r>
        </a:p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     3 237 040,5 тыс. рублей</a:t>
          </a:r>
        </a:p>
      </dgm:t>
    </dgm:pt>
    <dgm:pt modelId="{5E06B28D-AF0E-416E-9FE0-4DBBB6C09CC9}" type="parTrans" cxnId="{154A3024-EDCE-48E7-B047-26E5F803CD31}">
      <dgm:prSet/>
      <dgm:spPr/>
      <dgm:t>
        <a:bodyPr/>
        <a:lstStyle/>
        <a:p>
          <a:endParaRPr lang="ru-RU" dirty="0"/>
        </a:p>
      </dgm:t>
    </dgm:pt>
    <dgm:pt modelId="{69557244-FF1A-4C83-823A-2A8AC76BE8C4}" type="sibTrans" cxnId="{154A3024-EDCE-48E7-B047-26E5F803CD31}">
      <dgm:prSet/>
      <dgm:spPr/>
      <dgm:t>
        <a:bodyPr/>
        <a:lstStyle/>
        <a:p>
          <a:endParaRPr lang="ru-RU"/>
        </a:p>
      </dgm:t>
    </dgm:pt>
    <dgm:pt modelId="{1416C1F8-DCA6-4E14-91CA-04877940222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Выявлено нарушений  32</a:t>
          </a:r>
        </a:p>
      </dgm:t>
    </dgm:pt>
    <dgm:pt modelId="{424E066D-F1A1-428D-880F-0065490AEFF2}" type="parTrans" cxnId="{8A85978B-6D58-429A-B013-A93354EF315E}">
      <dgm:prSet/>
      <dgm:spPr/>
      <dgm:t>
        <a:bodyPr/>
        <a:lstStyle/>
        <a:p>
          <a:endParaRPr lang="ru-RU" dirty="0"/>
        </a:p>
      </dgm:t>
    </dgm:pt>
    <dgm:pt modelId="{7E83B77C-7964-45AF-B25D-40B4AF5D8860}" type="sibTrans" cxnId="{8A85978B-6D58-429A-B013-A93354EF315E}">
      <dgm:prSet/>
      <dgm:spPr/>
      <dgm:t>
        <a:bodyPr/>
        <a:lstStyle/>
        <a:p>
          <a:endParaRPr lang="ru-RU"/>
        </a:p>
      </dgm:t>
    </dgm:pt>
    <dgm:pt modelId="{6FB90595-4537-45F4-973E-92BC6F8AAB2E}" type="pres">
      <dgm:prSet presAssocID="{64A880F3-D658-4C9A-A3C6-9AE7C208160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379C9A-5FC5-4433-9CCA-FB5FE7678B30}" type="pres">
      <dgm:prSet presAssocID="{64A880F3-D658-4C9A-A3C6-9AE7C208160F}" presName="cycle" presStyleCnt="0"/>
      <dgm:spPr/>
    </dgm:pt>
    <dgm:pt modelId="{11F35550-0F7C-4FC6-A405-B0565630F156}" type="pres">
      <dgm:prSet presAssocID="{64A880F3-D658-4C9A-A3C6-9AE7C208160F}" presName="centerShape" presStyleCnt="0"/>
      <dgm:spPr/>
    </dgm:pt>
    <dgm:pt modelId="{C5638F5A-1D44-470D-A1A1-0A8681909789}" type="pres">
      <dgm:prSet presAssocID="{64A880F3-D658-4C9A-A3C6-9AE7C208160F}" presName="connSite" presStyleLbl="node1" presStyleIdx="0" presStyleCnt="5"/>
      <dgm:spPr/>
    </dgm:pt>
    <dgm:pt modelId="{EE0FA8EC-DC8F-49F0-AAC3-FD042CEA1204}" type="pres">
      <dgm:prSet presAssocID="{64A880F3-D658-4C9A-A3C6-9AE7C208160F}" presName="visible" presStyleLbl="node1" presStyleIdx="0" presStyleCnt="5" custScaleX="191710" custScaleY="130862" custLinFactNeighborX="-20474" custLinFactNeighborY="-400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30CC56-A81E-4A97-93EF-A8F43BB2C59C}" type="pres">
      <dgm:prSet presAssocID="{C75E12C3-A2E9-4638-AC64-938151277CEF}" presName="Name25" presStyleLbl="parChTrans1D1" presStyleIdx="0" presStyleCnt="4"/>
      <dgm:spPr/>
      <dgm:t>
        <a:bodyPr/>
        <a:lstStyle/>
        <a:p>
          <a:endParaRPr lang="ru-RU"/>
        </a:p>
      </dgm:t>
    </dgm:pt>
    <dgm:pt modelId="{E4144A65-ED8C-4FB9-BA73-70C2FACF9E46}" type="pres">
      <dgm:prSet presAssocID="{5423D254-E950-4D4C-9795-AA976FC12092}" presName="node" presStyleCnt="0"/>
      <dgm:spPr/>
    </dgm:pt>
    <dgm:pt modelId="{32F2D9E8-DFAF-43C4-A0BC-2755A21BD68E}" type="pres">
      <dgm:prSet presAssocID="{5423D254-E950-4D4C-9795-AA976FC12092}" presName="parentNode" presStyleLbl="node1" presStyleIdx="1" presStyleCnt="5" custAng="0" custScaleX="353679" custScaleY="120766" custLinFactX="100000" custLinFactNeighborX="144368" custLinFactNeighborY="62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15AF6-2C8E-439B-8F1D-136BA4435BBE}" type="pres">
      <dgm:prSet presAssocID="{5423D254-E950-4D4C-9795-AA976FC12092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AA09A-5844-4036-AE4F-1B9E99FE1B35}" type="pres">
      <dgm:prSet presAssocID="{EAF2E4E4-B352-47B1-BC94-3F0962E44954}" presName="Name25" presStyleLbl="parChTrans1D1" presStyleIdx="1" presStyleCnt="4"/>
      <dgm:spPr/>
      <dgm:t>
        <a:bodyPr/>
        <a:lstStyle/>
        <a:p>
          <a:endParaRPr lang="ru-RU"/>
        </a:p>
      </dgm:t>
    </dgm:pt>
    <dgm:pt modelId="{CA82B945-02F2-403F-8236-F139E9E2BA75}" type="pres">
      <dgm:prSet presAssocID="{917AB149-0A13-4043-94F7-071D3031141C}" presName="node" presStyleCnt="0"/>
      <dgm:spPr/>
    </dgm:pt>
    <dgm:pt modelId="{3BDA8CC7-0AA2-4B98-9067-14718F8C0B8D}" type="pres">
      <dgm:prSet presAssocID="{917AB149-0A13-4043-94F7-071D3031141C}" presName="parentNode" presStyleLbl="node1" presStyleIdx="2" presStyleCnt="5" custScaleX="282695" custScaleY="113380" custLinFactX="100000" custLinFactNeighborX="122944" custLinFactNeighborY="412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E8A3C-5CD4-4ABE-B78F-F317C12997FF}" type="pres">
      <dgm:prSet presAssocID="{917AB149-0A13-4043-94F7-071D3031141C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20486-1849-4072-9BD9-E3AB7EECE055}" type="pres">
      <dgm:prSet presAssocID="{5E06B28D-AF0E-416E-9FE0-4DBBB6C09CC9}" presName="Name25" presStyleLbl="parChTrans1D1" presStyleIdx="2" presStyleCnt="4"/>
      <dgm:spPr/>
      <dgm:t>
        <a:bodyPr/>
        <a:lstStyle/>
        <a:p>
          <a:endParaRPr lang="ru-RU"/>
        </a:p>
      </dgm:t>
    </dgm:pt>
    <dgm:pt modelId="{3A8804BB-A1A8-44B6-BC4C-CEEEA1741A0B}" type="pres">
      <dgm:prSet presAssocID="{E686A3E7-284A-4C6A-B663-F041F1142119}" presName="node" presStyleCnt="0"/>
      <dgm:spPr/>
    </dgm:pt>
    <dgm:pt modelId="{1D035FE5-AF68-4B56-A63C-0F4D3D67E84B}" type="pres">
      <dgm:prSet presAssocID="{E686A3E7-284A-4C6A-B663-F041F1142119}" presName="parentNode" presStyleLbl="node1" presStyleIdx="3" presStyleCnt="5" custAng="0" custScaleX="256564" custScaleY="140318" custLinFactX="100000" custLinFactNeighborX="132058" custLinFactNeighborY="75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CEB6F-9BC1-45FD-A8E6-FF153AD26C08}" type="pres">
      <dgm:prSet presAssocID="{E686A3E7-284A-4C6A-B663-F041F1142119}" presName="childNode" presStyleLbl="revTx" presStyleIdx="1" presStyleCnt="2">
        <dgm:presLayoutVars>
          <dgm:bulletEnabled val="1"/>
        </dgm:presLayoutVars>
      </dgm:prSet>
      <dgm:spPr/>
    </dgm:pt>
    <dgm:pt modelId="{D6BB3F00-466D-4867-80FA-794525D0B659}" type="pres">
      <dgm:prSet presAssocID="{424E066D-F1A1-428D-880F-0065490AEFF2}" presName="Name25" presStyleLbl="parChTrans1D1" presStyleIdx="3" presStyleCnt="4"/>
      <dgm:spPr/>
      <dgm:t>
        <a:bodyPr/>
        <a:lstStyle/>
        <a:p>
          <a:endParaRPr lang="ru-RU"/>
        </a:p>
      </dgm:t>
    </dgm:pt>
    <dgm:pt modelId="{95719DFC-F4AD-451D-B4D3-6C2C4CF4B623}" type="pres">
      <dgm:prSet presAssocID="{1416C1F8-DCA6-4E14-91CA-048779402220}" presName="node" presStyleCnt="0"/>
      <dgm:spPr/>
    </dgm:pt>
    <dgm:pt modelId="{9E274B71-CFFB-4568-BE99-5A6671BF623C}" type="pres">
      <dgm:prSet presAssocID="{1416C1F8-DCA6-4E14-91CA-048779402220}" presName="parentNode" presStyleLbl="node1" presStyleIdx="4" presStyleCnt="5" custScaleX="352797" custScaleY="118216" custLinFactNeighborX="-75107" custLinFactNeighborY="-552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0869B-D7A3-447A-A2B7-B42F34FFBE11}" type="pres">
      <dgm:prSet presAssocID="{1416C1F8-DCA6-4E14-91CA-048779402220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CEB3BA71-14BE-47C8-9DFE-C6E32E5D9B4A}" srcId="{5423D254-E950-4D4C-9795-AA976FC12092}" destId="{F808AF24-6B64-4317-8E09-0577F9E3A01C}" srcOrd="0" destOrd="0" parTransId="{CD5A7A57-E293-4C77-8429-DB6A46D2B651}" sibTransId="{CF779033-5223-4189-AE10-12506717299F}"/>
    <dgm:cxn modelId="{2C24DC42-B7CB-412F-BD27-02905913473F}" srcId="{64A880F3-D658-4C9A-A3C6-9AE7C208160F}" destId="{917AB149-0A13-4043-94F7-071D3031141C}" srcOrd="1" destOrd="0" parTransId="{EAF2E4E4-B352-47B1-BC94-3F0962E44954}" sibTransId="{3588CDB5-5EC1-47B2-8B17-207646A4C43C}"/>
    <dgm:cxn modelId="{14BF4D4B-6FB2-4A49-B39D-7B867803193B}" type="presOf" srcId="{917AB149-0A13-4043-94F7-071D3031141C}" destId="{3BDA8CC7-0AA2-4B98-9067-14718F8C0B8D}" srcOrd="0" destOrd="0" presId="urn:microsoft.com/office/officeart/2005/8/layout/radial2"/>
    <dgm:cxn modelId="{154A3024-EDCE-48E7-B047-26E5F803CD31}" srcId="{64A880F3-D658-4C9A-A3C6-9AE7C208160F}" destId="{E686A3E7-284A-4C6A-B663-F041F1142119}" srcOrd="2" destOrd="0" parTransId="{5E06B28D-AF0E-416E-9FE0-4DBBB6C09CC9}" sibTransId="{69557244-FF1A-4C83-823A-2A8AC76BE8C4}"/>
    <dgm:cxn modelId="{99C5872F-FC69-4D68-B3B0-8E95A33A4EFA}" srcId="{64A880F3-D658-4C9A-A3C6-9AE7C208160F}" destId="{5423D254-E950-4D4C-9795-AA976FC12092}" srcOrd="0" destOrd="0" parTransId="{C75E12C3-A2E9-4638-AC64-938151277CEF}" sibTransId="{0E963C34-C181-4B4A-B4A2-0236C1467888}"/>
    <dgm:cxn modelId="{64D808B9-E67E-4C01-9533-34664D4DD5D7}" type="presOf" srcId="{EAF2E4E4-B352-47B1-BC94-3F0962E44954}" destId="{512AA09A-5844-4036-AE4F-1B9E99FE1B35}" srcOrd="0" destOrd="0" presId="urn:microsoft.com/office/officeart/2005/8/layout/radial2"/>
    <dgm:cxn modelId="{E4DF5F5E-22BB-4659-8848-387B3E2BE22E}" type="presOf" srcId="{C75E12C3-A2E9-4638-AC64-938151277CEF}" destId="{1930CC56-A81E-4A97-93EF-A8F43BB2C59C}" srcOrd="0" destOrd="0" presId="urn:microsoft.com/office/officeart/2005/8/layout/radial2"/>
    <dgm:cxn modelId="{EE06F342-80DC-4A92-A322-472CDF552EF4}" type="presOf" srcId="{E686A3E7-284A-4C6A-B663-F041F1142119}" destId="{1D035FE5-AF68-4B56-A63C-0F4D3D67E84B}" srcOrd="0" destOrd="0" presId="urn:microsoft.com/office/officeart/2005/8/layout/radial2"/>
    <dgm:cxn modelId="{8A85978B-6D58-429A-B013-A93354EF315E}" srcId="{64A880F3-D658-4C9A-A3C6-9AE7C208160F}" destId="{1416C1F8-DCA6-4E14-91CA-048779402220}" srcOrd="3" destOrd="0" parTransId="{424E066D-F1A1-428D-880F-0065490AEFF2}" sibTransId="{7E83B77C-7964-45AF-B25D-40B4AF5D8860}"/>
    <dgm:cxn modelId="{786E1BC3-CC02-4FA3-8017-B15E0F3E2B5E}" type="presOf" srcId="{5E06B28D-AF0E-416E-9FE0-4DBBB6C09CC9}" destId="{59020486-1849-4072-9BD9-E3AB7EECE055}" srcOrd="0" destOrd="0" presId="urn:microsoft.com/office/officeart/2005/8/layout/radial2"/>
    <dgm:cxn modelId="{D65A8BE6-1755-4897-A5AE-485EC78DC7D1}" type="presOf" srcId="{015748FA-722F-4080-B75D-70FD1DE4E17D}" destId="{3A8E8A3C-5CD4-4ABE-B78F-F317C12997FF}" srcOrd="0" destOrd="0" presId="urn:microsoft.com/office/officeart/2005/8/layout/radial2"/>
    <dgm:cxn modelId="{FF931A33-D376-4036-9917-F6F16C6C1683}" type="presOf" srcId="{424E066D-F1A1-428D-880F-0065490AEFF2}" destId="{D6BB3F00-466D-4867-80FA-794525D0B659}" srcOrd="0" destOrd="0" presId="urn:microsoft.com/office/officeart/2005/8/layout/radial2"/>
    <dgm:cxn modelId="{7ACB5932-BEF5-40ED-ABB0-3C702B1FAAD1}" srcId="{917AB149-0A13-4043-94F7-071D3031141C}" destId="{015748FA-722F-4080-B75D-70FD1DE4E17D}" srcOrd="0" destOrd="0" parTransId="{DEE05B22-4D4C-4951-94C8-0610D16F96D6}" sibTransId="{3925C59C-8893-4925-B879-CA1FD4DBD1F5}"/>
    <dgm:cxn modelId="{8E808079-ED4E-4A1D-840B-AD8383585A5C}" type="presOf" srcId="{1416C1F8-DCA6-4E14-91CA-048779402220}" destId="{9E274B71-CFFB-4568-BE99-5A6671BF623C}" srcOrd="0" destOrd="0" presId="urn:microsoft.com/office/officeart/2005/8/layout/radial2"/>
    <dgm:cxn modelId="{C4BB3D0D-4049-4692-8FEA-57264FA930FE}" type="presOf" srcId="{5423D254-E950-4D4C-9795-AA976FC12092}" destId="{32F2D9E8-DFAF-43C4-A0BC-2755A21BD68E}" srcOrd="0" destOrd="0" presId="urn:microsoft.com/office/officeart/2005/8/layout/radial2"/>
    <dgm:cxn modelId="{D8DE2249-53E6-4128-9E78-45D78DA1D19C}" type="presOf" srcId="{F808AF24-6B64-4317-8E09-0577F9E3A01C}" destId="{EED15AF6-2C8E-439B-8F1D-136BA4435BBE}" srcOrd="0" destOrd="0" presId="urn:microsoft.com/office/officeart/2005/8/layout/radial2"/>
    <dgm:cxn modelId="{5898D7B1-3F2A-41CA-B2CC-F35401AD3B9E}" type="presOf" srcId="{64A880F3-D658-4C9A-A3C6-9AE7C208160F}" destId="{6FB90595-4537-45F4-973E-92BC6F8AAB2E}" srcOrd="0" destOrd="0" presId="urn:microsoft.com/office/officeart/2005/8/layout/radial2"/>
    <dgm:cxn modelId="{37C4DE78-4C7C-4DC6-8CC3-3245D0E7C5A5}" type="presParOf" srcId="{6FB90595-4537-45F4-973E-92BC6F8AAB2E}" destId="{00379C9A-5FC5-4433-9CCA-FB5FE7678B30}" srcOrd="0" destOrd="0" presId="urn:microsoft.com/office/officeart/2005/8/layout/radial2"/>
    <dgm:cxn modelId="{401F4F54-693F-421D-B5F7-FAFD773D7C30}" type="presParOf" srcId="{00379C9A-5FC5-4433-9CCA-FB5FE7678B30}" destId="{11F35550-0F7C-4FC6-A405-B0565630F156}" srcOrd="0" destOrd="0" presId="urn:microsoft.com/office/officeart/2005/8/layout/radial2"/>
    <dgm:cxn modelId="{C44F3745-EB67-4FD8-9F8D-2D547B0240D1}" type="presParOf" srcId="{11F35550-0F7C-4FC6-A405-B0565630F156}" destId="{C5638F5A-1D44-470D-A1A1-0A8681909789}" srcOrd="0" destOrd="0" presId="urn:microsoft.com/office/officeart/2005/8/layout/radial2"/>
    <dgm:cxn modelId="{2D3968DE-FEF8-41DB-952A-B87E350515C1}" type="presParOf" srcId="{11F35550-0F7C-4FC6-A405-B0565630F156}" destId="{EE0FA8EC-DC8F-49F0-AAC3-FD042CEA1204}" srcOrd="1" destOrd="0" presId="urn:microsoft.com/office/officeart/2005/8/layout/radial2"/>
    <dgm:cxn modelId="{B37FC3C4-0998-440A-856E-8604F61AE350}" type="presParOf" srcId="{00379C9A-5FC5-4433-9CCA-FB5FE7678B30}" destId="{1930CC56-A81E-4A97-93EF-A8F43BB2C59C}" srcOrd="1" destOrd="0" presId="urn:microsoft.com/office/officeart/2005/8/layout/radial2"/>
    <dgm:cxn modelId="{C64675DA-FE22-4ADD-B0B9-4577CA7F00A9}" type="presParOf" srcId="{00379C9A-5FC5-4433-9CCA-FB5FE7678B30}" destId="{E4144A65-ED8C-4FB9-BA73-70C2FACF9E46}" srcOrd="2" destOrd="0" presId="urn:microsoft.com/office/officeart/2005/8/layout/radial2"/>
    <dgm:cxn modelId="{129B3C93-6843-40A9-BF65-271679B23453}" type="presParOf" srcId="{E4144A65-ED8C-4FB9-BA73-70C2FACF9E46}" destId="{32F2D9E8-DFAF-43C4-A0BC-2755A21BD68E}" srcOrd="0" destOrd="0" presId="urn:microsoft.com/office/officeart/2005/8/layout/radial2"/>
    <dgm:cxn modelId="{AE27B4CB-5DDE-408A-99ED-47FC8A059CEA}" type="presParOf" srcId="{E4144A65-ED8C-4FB9-BA73-70C2FACF9E46}" destId="{EED15AF6-2C8E-439B-8F1D-136BA4435BBE}" srcOrd="1" destOrd="0" presId="urn:microsoft.com/office/officeart/2005/8/layout/radial2"/>
    <dgm:cxn modelId="{627EE715-4321-40C9-AC62-685A0AA18250}" type="presParOf" srcId="{00379C9A-5FC5-4433-9CCA-FB5FE7678B30}" destId="{512AA09A-5844-4036-AE4F-1B9E99FE1B35}" srcOrd="3" destOrd="0" presId="urn:microsoft.com/office/officeart/2005/8/layout/radial2"/>
    <dgm:cxn modelId="{C2DC2263-D5D3-450E-BDAB-31B72462CD0C}" type="presParOf" srcId="{00379C9A-5FC5-4433-9CCA-FB5FE7678B30}" destId="{CA82B945-02F2-403F-8236-F139E9E2BA75}" srcOrd="4" destOrd="0" presId="urn:microsoft.com/office/officeart/2005/8/layout/radial2"/>
    <dgm:cxn modelId="{638DBF3D-7360-4A77-A406-5843E4D1B0D0}" type="presParOf" srcId="{CA82B945-02F2-403F-8236-F139E9E2BA75}" destId="{3BDA8CC7-0AA2-4B98-9067-14718F8C0B8D}" srcOrd="0" destOrd="0" presId="urn:microsoft.com/office/officeart/2005/8/layout/radial2"/>
    <dgm:cxn modelId="{7238BEC8-59C5-44E8-B9B3-48C7A9F13272}" type="presParOf" srcId="{CA82B945-02F2-403F-8236-F139E9E2BA75}" destId="{3A8E8A3C-5CD4-4ABE-B78F-F317C12997FF}" srcOrd="1" destOrd="0" presId="urn:microsoft.com/office/officeart/2005/8/layout/radial2"/>
    <dgm:cxn modelId="{566B5864-107F-4229-ABB1-629C1969FC16}" type="presParOf" srcId="{00379C9A-5FC5-4433-9CCA-FB5FE7678B30}" destId="{59020486-1849-4072-9BD9-E3AB7EECE055}" srcOrd="5" destOrd="0" presId="urn:microsoft.com/office/officeart/2005/8/layout/radial2"/>
    <dgm:cxn modelId="{2191EEFA-9AA3-4286-ABF0-7EA039A55E2F}" type="presParOf" srcId="{00379C9A-5FC5-4433-9CCA-FB5FE7678B30}" destId="{3A8804BB-A1A8-44B6-BC4C-CEEEA1741A0B}" srcOrd="6" destOrd="0" presId="urn:microsoft.com/office/officeart/2005/8/layout/radial2"/>
    <dgm:cxn modelId="{8D92A30B-10B4-43B9-8700-4B6619C69E49}" type="presParOf" srcId="{3A8804BB-A1A8-44B6-BC4C-CEEEA1741A0B}" destId="{1D035FE5-AF68-4B56-A63C-0F4D3D67E84B}" srcOrd="0" destOrd="0" presId="urn:microsoft.com/office/officeart/2005/8/layout/radial2"/>
    <dgm:cxn modelId="{46240CC7-DA00-4F65-9E5A-DEFA4DB7BC0B}" type="presParOf" srcId="{3A8804BB-A1A8-44B6-BC4C-CEEEA1741A0B}" destId="{F53CEB6F-9BC1-45FD-A8E6-FF153AD26C08}" srcOrd="1" destOrd="0" presId="urn:microsoft.com/office/officeart/2005/8/layout/radial2"/>
    <dgm:cxn modelId="{E63942DA-5F00-4D59-884A-D57F07D12A18}" type="presParOf" srcId="{00379C9A-5FC5-4433-9CCA-FB5FE7678B30}" destId="{D6BB3F00-466D-4867-80FA-794525D0B659}" srcOrd="7" destOrd="0" presId="urn:microsoft.com/office/officeart/2005/8/layout/radial2"/>
    <dgm:cxn modelId="{386FC46E-172B-4A7E-8557-F7C2DA8C0612}" type="presParOf" srcId="{00379C9A-5FC5-4433-9CCA-FB5FE7678B30}" destId="{95719DFC-F4AD-451D-B4D3-6C2C4CF4B623}" srcOrd="8" destOrd="0" presId="urn:microsoft.com/office/officeart/2005/8/layout/radial2"/>
    <dgm:cxn modelId="{9BCFD104-1D93-4E76-8235-87F1EDB50D33}" type="presParOf" srcId="{95719DFC-F4AD-451D-B4D3-6C2C4CF4B623}" destId="{9E274B71-CFFB-4568-BE99-5A6671BF623C}" srcOrd="0" destOrd="0" presId="urn:microsoft.com/office/officeart/2005/8/layout/radial2"/>
    <dgm:cxn modelId="{C8C80CFE-0DB9-4990-9827-A4D110373905}" type="presParOf" srcId="{95719DFC-F4AD-451D-B4D3-6C2C4CF4B623}" destId="{C2B0869B-D7A3-447A-A2B7-B42F34FFBE1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AE7F7E-77B1-4D38-B74E-4C5EBD4ED653}">
      <dsp:nvSpPr>
        <dsp:cNvPr id="0" name=""/>
        <dsp:cNvSpPr/>
      </dsp:nvSpPr>
      <dsp:spPr>
        <a:xfrm rot="10800000">
          <a:off x="2056294" y="36985"/>
          <a:ext cx="4986223" cy="1334423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44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Black" pitchFamily="34" charset="0"/>
            </a:rPr>
            <a:t>I. Экспертно-аналитические мероприятия</a:t>
          </a:r>
          <a:endParaRPr lang="ru-RU" sz="2400" kern="1200" dirty="0">
            <a:latin typeface="Arial Black" pitchFamily="34" charset="0"/>
          </a:endParaRPr>
        </a:p>
      </dsp:txBody>
      <dsp:txXfrm rot="10800000">
        <a:off x="2056294" y="36985"/>
        <a:ext cx="4986223" cy="1334423"/>
      </dsp:txXfrm>
    </dsp:sp>
    <dsp:sp modelId="{1958F3CE-D742-4F63-8713-DB83E1C583D1}">
      <dsp:nvSpPr>
        <dsp:cNvPr id="0" name=""/>
        <dsp:cNvSpPr/>
      </dsp:nvSpPr>
      <dsp:spPr>
        <a:xfrm>
          <a:off x="688117" y="36985"/>
          <a:ext cx="1334423" cy="13344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FFC71-B399-4170-BE9B-12728B5A49B6}">
      <dsp:nvSpPr>
        <dsp:cNvPr id="0" name=""/>
        <dsp:cNvSpPr/>
      </dsp:nvSpPr>
      <dsp:spPr>
        <a:xfrm rot="10800000">
          <a:off x="2128295" y="1693162"/>
          <a:ext cx="4986223" cy="1334423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44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Black" pitchFamily="34" charset="0"/>
            </a:rPr>
            <a:t>II. Контрольно- ревизионные мероприятия</a:t>
          </a:r>
          <a:endParaRPr lang="ru-RU" sz="2400" kern="1200" dirty="0">
            <a:latin typeface="Arial Black" pitchFamily="34" charset="0"/>
          </a:endParaRPr>
        </a:p>
      </dsp:txBody>
      <dsp:txXfrm rot="10800000">
        <a:off x="2128295" y="1693162"/>
        <a:ext cx="4986223" cy="1334423"/>
      </dsp:txXfrm>
    </dsp:sp>
    <dsp:sp modelId="{DEFA708C-85CF-48F8-870D-C4509C509DFF}">
      <dsp:nvSpPr>
        <dsp:cNvPr id="0" name=""/>
        <dsp:cNvSpPr/>
      </dsp:nvSpPr>
      <dsp:spPr>
        <a:xfrm>
          <a:off x="760123" y="1693175"/>
          <a:ext cx="1334423" cy="13344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69A67-3A60-4C1B-9900-4A1CC5D0A792}">
      <dsp:nvSpPr>
        <dsp:cNvPr id="0" name=""/>
        <dsp:cNvSpPr/>
      </dsp:nvSpPr>
      <dsp:spPr>
        <a:xfrm rot="10800000">
          <a:off x="2128295" y="3421357"/>
          <a:ext cx="4986223" cy="1334423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44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Black" pitchFamily="34" charset="0"/>
            </a:rPr>
            <a:t>III. Организационная деятельность</a:t>
          </a:r>
          <a:endParaRPr lang="ru-RU" sz="2400" kern="1200" dirty="0">
            <a:latin typeface="Arial Black" pitchFamily="34" charset="0"/>
          </a:endParaRPr>
        </a:p>
      </dsp:txBody>
      <dsp:txXfrm rot="10800000">
        <a:off x="2128295" y="3421357"/>
        <a:ext cx="4986223" cy="1334423"/>
      </dsp:txXfrm>
    </dsp:sp>
    <dsp:sp modelId="{BBD06528-592E-4B2A-AC85-6D2FCFA9C788}">
      <dsp:nvSpPr>
        <dsp:cNvPr id="0" name=""/>
        <dsp:cNvSpPr/>
      </dsp:nvSpPr>
      <dsp:spPr>
        <a:xfrm>
          <a:off x="760123" y="3421357"/>
          <a:ext cx="1334423" cy="13344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B3F00-466D-4867-80FA-794525D0B659}">
      <dsp:nvSpPr>
        <dsp:cNvPr id="0" name=""/>
        <dsp:cNvSpPr/>
      </dsp:nvSpPr>
      <dsp:spPr>
        <a:xfrm rot="3038541">
          <a:off x="2628215" y="3371590"/>
          <a:ext cx="1128956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1128956" y="14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20486-1849-4072-9BD9-E3AB7EECE055}">
      <dsp:nvSpPr>
        <dsp:cNvPr id="0" name=""/>
        <dsp:cNvSpPr/>
      </dsp:nvSpPr>
      <dsp:spPr>
        <a:xfrm rot="624448">
          <a:off x="2905857" y="2706297"/>
          <a:ext cx="1775516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1775516" y="14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AA09A-5844-4036-AE4F-1B9E99FE1B35}">
      <dsp:nvSpPr>
        <dsp:cNvPr id="0" name=""/>
        <dsp:cNvSpPr/>
      </dsp:nvSpPr>
      <dsp:spPr>
        <a:xfrm rot="21128893">
          <a:off x="2910192" y="2242950"/>
          <a:ext cx="2190993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2190993" y="14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0CC56-A81E-4A97-93EF-A8F43BB2C59C}">
      <dsp:nvSpPr>
        <dsp:cNvPr id="0" name=""/>
        <dsp:cNvSpPr/>
      </dsp:nvSpPr>
      <dsp:spPr>
        <a:xfrm rot="19948863">
          <a:off x="2791474" y="1683206"/>
          <a:ext cx="2280114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2280114" y="14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743-7C88-4F73-B4F8-7FB86E919E29}">
      <dsp:nvSpPr>
        <dsp:cNvPr id="0" name=""/>
        <dsp:cNvSpPr/>
      </dsp:nvSpPr>
      <dsp:spPr>
        <a:xfrm rot="15844220">
          <a:off x="1958516" y="1588834"/>
          <a:ext cx="789712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789712" y="14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FA8EC-DC8F-49F0-AAC3-FD042CEA1204}">
      <dsp:nvSpPr>
        <dsp:cNvPr id="0" name=""/>
        <dsp:cNvSpPr/>
      </dsp:nvSpPr>
      <dsp:spPr>
        <a:xfrm>
          <a:off x="154358" y="1512171"/>
          <a:ext cx="4164427" cy="21068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F576EE-0C29-4B74-8F56-E1DEF2FFF5A7}">
      <dsp:nvSpPr>
        <dsp:cNvPr id="0" name=""/>
        <dsp:cNvSpPr/>
      </dsp:nvSpPr>
      <dsp:spPr>
        <a:xfrm>
          <a:off x="946447" y="72011"/>
          <a:ext cx="2614031" cy="113956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75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Проведено 6 контрольных мероприятий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sp:txBody>
      <dsp:txXfrm>
        <a:off x="946447" y="72011"/>
        <a:ext cx="2614031" cy="1139560"/>
      </dsp:txXfrm>
    </dsp:sp>
    <dsp:sp modelId="{3D18D710-5174-4394-8A3D-A943090FAEEE}">
      <dsp:nvSpPr>
        <dsp:cNvPr id="0" name=""/>
        <dsp:cNvSpPr/>
      </dsp:nvSpPr>
      <dsp:spPr>
        <a:xfrm>
          <a:off x="1396340" y="72011"/>
          <a:ext cx="3921046" cy="1139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     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96340" y="72011"/>
        <a:ext cx="3921046" cy="1139560"/>
      </dsp:txXfrm>
    </dsp:sp>
    <dsp:sp modelId="{32F2D9E8-DFAF-43C4-A0BC-2755A21BD68E}">
      <dsp:nvSpPr>
        <dsp:cNvPr id="0" name=""/>
        <dsp:cNvSpPr/>
      </dsp:nvSpPr>
      <dsp:spPr>
        <a:xfrm>
          <a:off x="4186806" y="72008"/>
          <a:ext cx="3424924" cy="1201857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Проведено 33 экспертно – аналитических мероприятий</a:t>
          </a:r>
          <a:endParaRPr lang="ru-RU" sz="1700" b="1" kern="12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sp:txBody>
      <dsp:txXfrm>
        <a:off x="4186806" y="72008"/>
        <a:ext cx="3424924" cy="1201857"/>
      </dsp:txXfrm>
    </dsp:sp>
    <dsp:sp modelId="{EED15AF6-2C8E-439B-8F1D-136BA4435BBE}">
      <dsp:nvSpPr>
        <dsp:cNvPr id="0" name=""/>
        <dsp:cNvSpPr/>
      </dsp:nvSpPr>
      <dsp:spPr>
        <a:xfrm>
          <a:off x="4433976" y="72008"/>
          <a:ext cx="5137387" cy="1201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433976" y="72008"/>
        <a:ext cx="5137387" cy="1201857"/>
      </dsp:txXfrm>
    </dsp:sp>
    <dsp:sp modelId="{3BDA8CC7-0AA2-4B98-9067-14718F8C0B8D}">
      <dsp:nvSpPr>
        <dsp:cNvPr id="0" name=""/>
        <dsp:cNvSpPr/>
      </dsp:nvSpPr>
      <dsp:spPr>
        <a:xfrm>
          <a:off x="4920736" y="1440159"/>
          <a:ext cx="3308863" cy="92669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Проверено 40 объектов контроля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sp:txBody>
      <dsp:txXfrm>
        <a:off x="4920736" y="1440159"/>
        <a:ext cx="3308863" cy="926693"/>
      </dsp:txXfrm>
    </dsp:sp>
    <dsp:sp modelId="{3A8E8A3C-5CD4-4ABE-B78F-F317C12997FF}">
      <dsp:nvSpPr>
        <dsp:cNvPr id="0" name=""/>
        <dsp:cNvSpPr/>
      </dsp:nvSpPr>
      <dsp:spPr>
        <a:xfrm>
          <a:off x="5196921" y="1440159"/>
          <a:ext cx="4963295" cy="92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196921" y="1440159"/>
        <a:ext cx="4963295" cy="926693"/>
      </dsp:txXfrm>
    </dsp:sp>
    <dsp:sp modelId="{1D035FE5-AF68-4B56-A63C-0F4D3D67E84B}">
      <dsp:nvSpPr>
        <dsp:cNvPr id="0" name=""/>
        <dsp:cNvSpPr/>
      </dsp:nvSpPr>
      <dsp:spPr>
        <a:xfrm>
          <a:off x="4438837" y="2592289"/>
          <a:ext cx="3513777" cy="114019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Объем проверенных средств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3 305 297,2 тыс. рублей</a:t>
          </a:r>
        </a:p>
      </dsp:txBody>
      <dsp:txXfrm>
        <a:off x="4438837" y="2592289"/>
        <a:ext cx="3513777" cy="1140197"/>
      </dsp:txXfrm>
    </dsp:sp>
    <dsp:sp modelId="{9E274B71-CFFB-4568-BE99-5A6671BF623C}">
      <dsp:nvSpPr>
        <dsp:cNvPr id="0" name=""/>
        <dsp:cNvSpPr/>
      </dsp:nvSpPr>
      <dsp:spPr>
        <a:xfrm>
          <a:off x="2026566" y="3816424"/>
          <a:ext cx="3707853" cy="81733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Выявлено нарушений  262</a:t>
          </a:r>
        </a:p>
      </dsp:txBody>
      <dsp:txXfrm>
        <a:off x="2026566" y="3816424"/>
        <a:ext cx="3707853" cy="8173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1F608B-5D71-4584-855C-F6D201568D14}">
      <dsp:nvSpPr>
        <dsp:cNvPr id="0" name=""/>
        <dsp:cNvSpPr/>
      </dsp:nvSpPr>
      <dsp:spPr>
        <a:xfrm>
          <a:off x="0" y="1750"/>
          <a:ext cx="7498080" cy="64302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Администрация Ярковского сельского поселения Новохоперского муниципального района Воронежской области.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1750"/>
        <a:ext cx="7498080" cy="643029"/>
      </dsp:txXfrm>
    </dsp:sp>
    <dsp:sp modelId="{41E8682F-5A4B-4278-81A9-06A479FBB84E}">
      <dsp:nvSpPr>
        <dsp:cNvPr id="0" name=""/>
        <dsp:cNvSpPr/>
      </dsp:nvSpPr>
      <dsp:spPr>
        <a:xfrm>
          <a:off x="0" y="653412"/>
          <a:ext cx="7498080" cy="50251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Муниципальное казенное учреждение культуры «Ярковский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культурно - досуговый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центр».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653412"/>
        <a:ext cx="7498080" cy="502517"/>
      </dsp:txXfrm>
    </dsp:sp>
    <dsp:sp modelId="{D438EFDA-2981-4BE0-A3C8-7CB0D2687A64}">
      <dsp:nvSpPr>
        <dsp:cNvPr id="0" name=""/>
        <dsp:cNvSpPr/>
      </dsp:nvSpPr>
      <dsp:spPr>
        <a:xfrm>
          <a:off x="0" y="1159451"/>
          <a:ext cx="7498080" cy="84259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Муниципальное казенное общеобразовательное учреждение Новохоперского муниципального района Воронежской области «Троицкая средняя общеобразовательная школа».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1159451"/>
        <a:ext cx="7498080" cy="842598"/>
      </dsp:txXfrm>
    </dsp:sp>
    <dsp:sp modelId="{F987C7EA-9ED8-44C7-9245-5CAA46FB669E}">
      <dsp:nvSpPr>
        <dsp:cNvPr id="0" name=""/>
        <dsp:cNvSpPr/>
      </dsp:nvSpPr>
      <dsp:spPr>
        <a:xfrm>
          <a:off x="0" y="2008126"/>
          <a:ext cx="7498080" cy="84259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Муниципальное казенное общеобразовательное учреждение Новохоперского муниципального района Воронежской области «Центральская средняя общеобразовательная школа».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2008126"/>
        <a:ext cx="7498080" cy="842598"/>
      </dsp:txXfrm>
    </dsp:sp>
    <dsp:sp modelId="{4403C7E3-D5BA-4357-B383-A43A79AB50EC}">
      <dsp:nvSpPr>
        <dsp:cNvPr id="0" name=""/>
        <dsp:cNvSpPr/>
      </dsp:nvSpPr>
      <dsp:spPr>
        <a:xfrm>
          <a:off x="0" y="2856802"/>
          <a:ext cx="7498080" cy="84259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Муниципальное казенное учреждение культуры Троицкого сельского поселения Новохоперского муниципального района Воронежской области «Старожильский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культурно - досуговый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центр».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2856802"/>
        <a:ext cx="7498080" cy="842598"/>
      </dsp:txXfrm>
    </dsp:sp>
    <dsp:sp modelId="{23880088-13FE-4A62-A0E7-E4A8B11DCC95}">
      <dsp:nvSpPr>
        <dsp:cNvPr id="0" name=""/>
        <dsp:cNvSpPr/>
      </dsp:nvSpPr>
      <dsp:spPr>
        <a:xfrm>
          <a:off x="0" y="3705478"/>
          <a:ext cx="7498080" cy="62867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Администрация Троицкого сельского поселения Новохоперского муниципального района Воронежской области.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705478"/>
        <a:ext cx="7498080" cy="628671"/>
      </dsp:txXfrm>
    </dsp:sp>
    <dsp:sp modelId="{E94B3A52-21E8-43FB-9396-790CA7A4860E}">
      <dsp:nvSpPr>
        <dsp:cNvPr id="0" name=""/>
        <dsp:cNvSpPr/>
      </dsp:nvSpPr>
      <dsp:spPr>
        <a:xfrm>
          <a:off x="0" y="4340226"/>
          <a:ext cx="7498080" cy="84259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Муниципальное казенное общеобразовательное учреждение Новохоперского муниципального района Воронежской области «Ярковская средняя общеобразовательная школа».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4340226"/>
        <a:ext cx="7498080" cy="8425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B3F00-466D-4867-80FA-794525D0B659}">
      <dsp:nvSpPr>
        <dsp:cNvPr id="0" name=""/>
        <dsp:cNvSpPr/>
      </dsp:nvSpPr>
      <dsp:spPr>
        <a:xfrm rot="5703744">
          <a:off x="1951765" y="3022616"/>
          <a:ext cx="35641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35641" y="21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20486-1849-4072-9BD9-E3AB7EECE055}">
      <dsp:nvSpPr>
        <dsp:cNvPr id="0" name=""/>
        <dsp:cNvSpPr/>
      </dsp:nvSpPr>
      <dsp:spPr>
        <a:xfrm rot="1231064">
          <a:off x="2570011" y="3031949"/>
          <a:ext cx="2364907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2364907" y="21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AA09A-5844-4036-AE4F-1B9E99FE1B35}">
      <dsp:nvSpPr>
        <dsp:cNvPr id="0" name=""/>
        <dsp:cNvSpPr/>
      </dsp:nvSpPr>
      <dsp:spPr>
        <a:xfrm rot="21379171">
          <a:off x="2643238" y="2290510"/>
          <a:ext cx="1729508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729508" y="21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0CC56-A81E-4A97-93EF-A8F43BB2C59C}">
      <dsp:nvSpPr>
        <dsp:cNvPr id="0" name=""/>
        <dsp:cNvSpPr/>
      </dsp:nvSpPr>
      <dsp:spPr>
        <a:xfrm rot="19871540">
          <a:off x="2527328" y="1587161"/>
          <a:ext cx="1901993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901993" y="21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FA8EC-DC8F-49F0-AAC3-FD042CEA1204}">
      <dsp:nvSpPr>
        <dsp:cNvPr id="0" name=""/>
        <dsp:cNvSpPr/>
      </dsp:nvSpPr>
      <dsp:spPr>
        <a:xfrm>
          <a:off x="0" y="541037"/>
          <a:ext cx="3390670" cy="23144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F2D9E8-DFAF-43C4-A0BC-2755A21BD68E}">
      <dsp:nvSpPr>
        <dsp:cNvPr id="0" name=""/>
        <dsp:cNvSpPr/>
      </dsp:nvSpPr>
      <dsp:spPr>
        <a:xfrm>
          <a:off x="3424932" y="-35022"/>
          <a:ext cx="3753196" cy="128155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Проведено 33 экспертно – аналитических мероприятий</a:t>
          </a:r>
          <a:endParaRPr lang="ru-RU" sz="1900" b="1" kern="12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sp:txBody>
      <dsp:txXfrm>
        <a:off x="3424932" y="-35022"/>
        <a:ext cx="3753196" cy="1281553"/>
      </dsp:txXfrm>
    </dsp:sp>
    <dsp:sp modelId="{EED15AF6-2C8E-439B-8F1D-136BA4435BBE}">
      <dsp:nvSpPr>
        <dsp:cNvPr id="0" name=""/>
        <dsp:cNvSpPr/>
      </dsp:nvSpPr>
      <dsp:spPr>
        <a:xfrm>
          <a:off x="3919236" y="-35022"/>
          <a:ext cx="5629795" cy="1281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919236" y="-35022"/>
        <a:ext cx="5629795" cy="1281553"/>
      </dsp:txXfrm>
    </dsp:sp>
    <dsp:sp modelId="{3BDA8CC7-0AA2-4B98-9067-14718F8C0B8D}">
      <dsp:nvSpPr>
        <dsp:cNvPr id="0" name=""/>
        <dsp:cNvSpPr/>
      </dsp:nvSpPr>
      <dsp:spPr>
        <a:xfrm>
          <a:off x="4352035" y="1559370"/>
          <a:ext cx="2999923" cy="120317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Проверено 33 объектов контроля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sp:txBody>
      <dsp:txXfrm>
        <a:off x="4352035" y="1559370"/>
        <a:ext cx="2999923" cy="1203174"/>
      </dsp:txXfrm>
    </dsp:sp>
    <dsp:sp modelId="{3A8E8A3C-5CD4-4ABE-B78F-F317C12997FF}">
      <dsp:nvSpPr>
        <dsp:cNvPr id="0" name=""/>
        <dsp:cNvSpPr/>
      </dsp:nvSpPr>
      <dsp:spPr>
        <a:xfrm>
          <a:off x="5034657" y="1559370"/>
          <a:ext cx="4499885" cy="1203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034657" y="1559370"/>
        <a:ext cx="4499885" cy="1203174"/>
      </dsp:txXfrm>
    </dsp:sp>
    <dsp:sp modelId="{1D035FE5-AF68-4B56-A63C-0F4D3D67E84B}">
      <dsp:nvSpPr>
        <dsp:cNvPr id="0" name=""/>
        <dsp:cNvSpPr/>
      </dsp:nvSpPr>
      <dsp:spPr>
        <a:xfrm>
          <a:off x="4622064" y="3143547"/>
          <a:ext cx="2722624" cy="148903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Объем проверенных средств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     3 237 040,5 тыс. рублей</a:t>
          </a:r>
        </a:p>
      </dsp:txBody>
      <dsp:txXfrm>
        <a:off x="4622064" y="3143547"/>
        <a:ext cx="2722624" cy="1489036"/>
      </dsp:txXfrm>
    </dsp:sp>
    <dsp:sp modelId="{9E274B71-CFFB-4568-BE99-5A6671BF623C}">
      <dsp:nvSpPr>
        <dsp:cNvPr id="0" name=""/>
        <dsp:cNvSpPr/>
      </dsp:nvSpPr>
      <dsp:spPr>
        <a:xfrm>
          <a:off x="40553" y="3061317"/>
          <a:ext cx="3743837" cy="125449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Выявлено нарушений  32</a:t>
          </a:r>
        </a:p>
      </dsp:txBody>
      <dsp:txXfrm>
        <a:off x="40553" y="3061317"/>
        <a:ext cx="3743837" cy="1254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14258-9709-4886-969D-E0180E006CC9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DE727-3112-4D94-8281-5F4292B5EA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DE727-3112-4D94-8281-5F4292B5EA9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15ADE-AC41-41AA-8C95-1D0186895A9F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4B314-A2D0-452F-AC31-D5B4392DB8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15ADE-AC41-41AA-8C95-1D0186895A9F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4B314-A2D0-452F-AC31-D5B4392DB8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15ADE-AC41-41AA-8C95-1D0186895A9F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4B314-A2D0-452F-AC31-D5B4392DB8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15ADE-AC41-41AA-8C95-1D0186895A9F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4B314-A2D0-452F-AC31-D5B4392DB8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15ADE-AC41-41AA-8C95-1D0186895A9F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4B314-A2D0-452F-AC31-D5B4392DB8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15ADE-AC41-41AA-8C95-1D0186895A9F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4B314-A2D0-452F-AC31-D5B4392DB8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15ADE-AC41-41AA-8C95-1D0186895A9F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4B314-A2D0-452F-AC31-D5B4392DB8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15ADE-AC41-41AA-8C95-1D0186895A9F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4B314-A2D0-452F-AC31-D5B4392DB8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15ADE-AC41-41AA-8C95-1D0186895A9F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4B314-A2D0-452F-AC31-D5B4392DB8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15ADE-AC41-41AA-8C95-1D0186895A9F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4B314-A2D0-452F-AC31-D5B4392DB8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15ADE-AC41-41AA-8C95-1D0186895A9F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4B314-A2D0-452F-AC31-D5B4392DB8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315ADE-AC41-41AA-8C95-1D0186895A9F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44B314-A2D0-452F-AC31-D5B4392DB8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59898"/>
            <a:ext cx="7704856" cy="141291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         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ОТЧЕТ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о деятельности Ревизионной комиссии Новохопёрского 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    муниципального   района   Воронежской    области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44824"/>
            <a:ext cx="7406640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		    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за 2022 год</a:t>
            </a:r>
          </a:p>
        </p:txBody>
      </p:sp>
      <p:pic>
        <p:nvPicPr>
          <p:cNvPr id="12" name="Рисунок 11" descr="kompanii-ssha-opublikovali-finansovuyu-otchetnos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548128"/>
            <a:ext cx="8172400" cy="4309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6858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sz="5400" dirty="0" smtClean="0"/>
              <a:t>  Благодарю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994122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Основные показатели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деятельности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 2022 года </a:t>
            </a: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П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Л А Н работы ревизионной комиссии на 2022 год.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Динамика деятельности Ревизионной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комиссии за 2019 -2022 годы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75656" y="1412776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63408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Основные показатели деятельности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2022 года</a:t>
            </a:r>
            <a:endParaRPr lang="ru-RU" sz="3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706090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Основные показатели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деятельности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 2022 года </a:t>
            </a: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0728"/>
            <a:ext cx="7642096" cy="54726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При осуществлении внешнего муниципального контроля выявлено 262 нарушений и недостатков на сумму 2 050,9 тыс. рублей, в том числе:</a:t>
            </a:r>
          </a:p>
          <a:p>
            <a:pPr>
              <a:buNone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формирование и исполнение бюджетов – 28;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- ведение бухгалтерского (бюджетного) учета – 126 (на сумму 134,6 тыс. рублей);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- в сфере управления и распоряжения муниципальной собственностью – 4;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- при осуществлении муниципальных закупок – 61 (на сумму 1887,8 тыс. рублей);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- неэффективное использование бюджетных средств – 33 (на сумму 28,5 тыс. рублей).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Результаты контрольных мероприятий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7 Объектов контроля: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608" y="1340768"/>
          <a:ext cx="74980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_146305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608" y="836712"/>
            <a:ext cx="8100392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704856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Результаты контрольных мероприятий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80728"/>
            <a:ext cx="7920880" cy="5616624"/>
          </a:xfrm>
        </p:spPr>
        <p:txBody>
          <a:bodyPr>
            <a:normAutofit fontScale="47500" lnSpcReduction="20000"/>
          </a:bodyPr>
          <a:lstStyle/>
          <a:p>
            <a:pPr marL="324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5B7422"/>
                </a:solidFill>
                <a:latin typeface="Calibri" pitchFamily="34" charset="0"/>
              </a:rPr>
              <a:t>Контрольными мероприятиями выявлено 230 нарушения. Общий объем выявленных нарушений в денежном эквиваленте оценивается в размере </a:t>
            </a:r>
            <a:r>
              <a:rPr lang="ru-RU" sz="5500" b="1" dirty="0" smtClean="0">
                <a:solidFill>
                  <a:srgbClr val="5B7422"/>
                </a:solidFill>
                <a:latin typeface="Calibri" pitchFamily="34" charset="0"/>
              </a:rPr>
              <a:t>2050,9 </a:t>
            </a:r>
            <a:r>
              <a:rPr lang="ru-RU" sz="5500" b="1" dirty="0" smtClean="0">
                <a:solidFill>
                  <a:srgbClr val="5B7422"/>
                </a:solidFill>
                <a:latin typeface="Calibri" pitchFamily="34" charset="0"/>
              </a:rPr>
              <a:t>тыс. рублей, из которых: </a:t>
            </a:r>
          </a:p>
          <a:p>
            <a:pPr>
              <a:lnSpc>
                <a:spcPct val="120000"/>
              </a:lnSpc>
              <a:buNone/>
            </a:pPr>
            <a:r>
              <a:rPr lang="ru-RU" sz="3800" b="1" dirty="0" smtClean="0">
                <a:solidFill>
                  <a:srgbClr val="5B4101"/>
                </a:solidFill>
                <a:latin typeface="Calibri" pitchFamily="34" charset="0"/>
              </a:rPr>
              <a:t>       </a:t>
            </a:r>
            <a:r>
              <a:rPr lang="ru-RU" sz="4400" b="1" dirty="0" smtClean="0">
                <a:solidFill>
                  <a:srgbClr val="5B4101"/>
                </a:solidFill>
                <a:latin typeface="Calibri" pitchFamily="34" charset="0"/>
              </a:rPr>
              <a:t>- нарушение требований, предъявляемых к оформлению фактов хозяйственной жизни экономического субъекта первичными учетными документами – 133,1 тыс. рублей. </a:t>
            </a:r>
          </a:p>
          <a:p>
            <a:pPr>
              <a:lnSpc>
                <a:spcPct val="120000"/>
              </a:lnSpc>
              <a:buNone/>
            </a:pPr>
            <a:r>
              <a:rPr lang="ru-RU" sz="4400" b="1" dirty="0" smtClean="0">
                <a:solidFill>
                  <a:srgbClr val="5B4101"/>
                </a:solidFill>
                <a:latin typeface="Calibri" pitchFamily="34" charset="0"/>
              </a:rPr>
              <a:t>       - нарушение порядка работы с денежной наличностью и порядка ведения кассовых операций -1,5 тыс. рублей.</a:t>
            </a:r>
          </a:p>
          <a:p>
            <a:pPr>
              <a:lnSpc>
                <a:spcPct val="120000"/>
              </a:lnSpc>
              <a:buNone/>
            </a:pPr>
            <a:r>
              <a:rPr lang="ru-RU" sz="4400" b="1" dirty="0" smtClean="0">
                <a:solidFill>
                  <a:srgbClr val="5B4101"/>
                </a:solidFill>
                <a:latin typeface="Calibri" pitchFamily="34" charset="0"/>
              </a:rPr>
              <a:t>        - нарушения условий исполнения контрактов (договоров), в том числе сроков исполнения, включая своевременность расчетов по контракту (договору) – 1 887,8 тыс. рублей. </a:t>
            </a:r>
          </a:p>
          <a:p>
            <a:pPr>
              <a:lnSpc>
                <a:spcPct val="120000"/>
              </a:lnSpc>
              <a:buNone/>
            </a:pPr>
            <a:r>
              <a:rPr lang="ru-RU" sz="4400" b="1" dirty="0" smtClean="0">
                <a:solidFill>
                  <a:srgbClr val="5B4101"/>
                </a:solidFill>
                <a:latin typeface="Calibri" pitchFamily="34" charset="0"/>
              </a:rPr>
              <a:t>        - неэффективное использование средств – 28,5 тыс. рублей.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00811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Результаты контрольных </a:t>
            </a:r>
            <a:r>
              <a:rPr lang="ru-RU" sz="3100" b="1" dirty="0" smtClean="0">
                <a:solidFill>
                  <a:srgbClr val="0070C0"/>
                </a:solidFill>
              </a:rPr>
              <a:t>мероприятий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340768"/>
            <a:ext cx="7674056" cy="511256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Проверка соблюдения бюджетного законодательства и осуществления деятельности по социально-экономическому развитию территории органами местного самоуправления Ярковского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и Троицкого сельских поселений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Новохоперского муниципального района Воронежской области за 2020 и 2021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годы,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истекший период 2022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года</a:t>
            </a:r>
          </a:p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Проверка законности и эффективности использования бюджетных средств, выделенных Муниципальному казенному учреждению культуры «Ярковский культурно-досуговый центр» и Муниципальному казенному учреждению культуры Троицкого сельского поселения Новохоперского муниципального района Воронежской области «Старожильский культурно-досуговый центр» за 2021 год, истекший период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2022 года</a:t>
            </a:r>
          </a:p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Проверка законности и эффективности использования бюджетных средств, выделенных в 2020-2021 годах и текущем периоде 2022 года на реализацию областной адресной программы капитального ремонта в рамках государственной программы Воронежской области «Развитие образования» (параллельно с Контрольно-счетной палатой Воронежской области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)</a:t>
            </a:r>
          </a:p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Проверка законности и эффективности использования бюджетных средств, выделенных Муниципальному казенному общеобразовательному учреждению Новохоперского муниципального района Воронежской области "Ярковская средняя общеобразовательная школа" на организацию льготного питания учащихся в 2021 году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экспертно -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аналитических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мероприятий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779</TotalTime>
  <Words>456</Words>
  <Application>Microsoft Office PowerPoint</Application>
  <PresentationFormat>Экран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                 ОТЧЕТ о деятельности Ревизионной комиссии Новохопёрского        муниципального   района   Воронежской    области</vt:lpstr>
      <vt:lpstr>   Основные показатели деятельности 2022 года                 П Л А Н работы ревизионной комиссии на 2022 год. </vt:lpstr>
      <vt:lpstr>Динамика деятельности Ревизионной комиссии за 2019 -2022 годы</vt:lpstr>
      <vt:lpstr>Основные показатели деятельности 2022 года</vt:lpstr>
      <vt:lpstr>   Основные показатели деятельности 2022 года   </vt:lpstr>
      <vt:lpstr>Результаты контрольных мероприятий 7 Объектов контроля:</vt:lpstr>
      <vt:lpstr>Результаты контрольных мероприятий</vt:lpstr>
      <vt:lpstr>Результаты контрольных мероприятий </vt:lpstr>
      <vt:lpstr>Результаты экспертно - аналитических мероприятий</vt:lpstr>
      <vt:lpstr>  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revkom</dc:creator>
  <cp:lastModifiedBy>revkom</cp:lastModifiedBy>
  <cp:revision>62</cp:revision>
  <dcterms:created xsi:type="dcterms:W3CDTF">2023-02-07T06:40:29Z</dcterms:created>
  <dcterms:modified xsi:type="dcterms:W3CDTF">2023-03-15T14:20:17Z</dcterms:modified>
</cp:coreProperties>
</file>