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убрак Ярославна Александровна" initials="КЯА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1"/>
  </p:normalViewPr>
  <p:slideViewPr>
    <p:cSldViewPr>
      <p:cViewPr varScale="1">
        <p:scale>
          <a:sx n="47" d="100"/>
          <a:sy n="47" d="100"/>
        </p:scale>
        <p:origin x="246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E9C202-535F-514A-BF19-CEBFFF1FE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2" y="6203956"/>
            <a:ext cx="1263423" cy="1263423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530850" y="10162603"/>
            <a:ext cx="1734063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40" dirty="0">
                <a:solidFill>
                  <a:srgbClr val="005E8A"/>
                </a:solidFill>
                <a:latin typeface="Myriad Pro"/>
                <a:cs typeface="Myriad Pro"/>
              </a:rPr>
              <a:t>PF</a:t>
            </a:r>
            <a:r>
              <a:rPr sz="2000" spc="15" dirty="0">
                <a:solidFill>
                  <a:srgbClr val="005E8A"/>
                </a:solidFill>
                <a:latin typeface="Myriad Pro"/>
                <a:cs typeface="Myriad Pro"/>
              </a:rPr>
              <a:t>R</a:t>
            </a:r>
            <a:r>
              <a:rPr sz="2000" spc="20" dirty="0">
                <a:solidFill>
                  <a:srgbClr val="005E8A"/>
                </a:solidFill>
                <a:latin typeface="Myriad Pro"/>
                <a:cs typeface="Myriad Pro"/>
              </a:rPr>
              <a:t>.</a:t>
            </a:r>
            <a:r>
              <a:rPr sz="2000" spc="40" dirty="0">
                <a:solidFill>
                  <a:srgbClr val="005E8A"/>
                </a:solidFill>
                <a:latin typeface="Myriad Pro"/>
                <a:cs typeface="Myriad Pro"/>
              </a:rPr>
              <a:t>GO</a:t>
            </a:r>
            <a:r>
              <a:rPr sz="2000" spc="-90" dirty="0">
                <a:solidFill>
                  <a:srgbClr val="005E8A"/>
                </a:solidFill>
                <a:latin typeface="Myriad Pro"/>
                <a:cs typeface="Myriad Pro"/>
              </a:rPr>
              <a:t>V</a:t>
            </a:r>
            <a:r>
              <a:rPr sz="2000" spc="20" dirty="0">
                <a:solidFill>
                  <a:srgbClr val="005E8A"/>
                </a:solidFill>
                <a:latin typeface="Myriad Pro"/>
                <a:cs typeface="Myriad Pro"/>
              </a:rPr>
              <a:t>.</a:t>
            </a:r>
            <a:r>
              <a:rPr sz="2000" spc="40" dirty="0">
                <a:solidFill>
                  <a:srgbClr val="005E8A"/>
                </a:solidFill>
                <a:latin typeface="Myriad Pro"/>
                <a:cs typeface="Myriad Pro"/>
              </a:rPr>
              <a:t>RU</a:t>
            </a:r>
            <a:endParaRPr sz="2000" dirty="0">
              <a:latin typeface="Myriad Pro"/>
              <a:cs typeface="Myriad Pro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5048" y="635888"/>
            <a:ext cx="435039" cy="443612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111125" y="147599"/>
            <a:ext cx="7344409" cy="9915525"/>
            <a:chOff x="111125" y="147599"/>
            <a:chExt cx="7344409" cy="9915525"/>
          </a:xfrm>
        </p:grpSpPr>
        <p:sp>
          <p:nvSpPr>
            <p:cNvPr id="14" name="object 14"/>
            <p:cNvSpPr/>
            <p:nvPr/>
          </p:nvSpPr>
          <p:spPr>
            <a:xfrm>
              <a:off x="115201" y="147599"/>
              <a:ext cx="302895" cy="9915525"/>
            </a:xfrm>
            <a:custGeom>
              <a:avLst/>
              <a:gdLst/>
              <a:ahLst/>
              <a:cxnLst/>
              <a:rect l="l" t="t" r="r" b="b"/>
              <a:pathLst>
                <a:path w="302895" h="9915525">
                  <a:moveTo>
                    <a:pt x="302399" y="5512409"/>
                  </a:moveTo>
                  <a:lnTo>
                    <a:pt x="0" y="5512409"/>
                  </a:lnTo>
                  <a:lnTo>
                    <a:pt x="0" y="9915360"/>
                  </a:lnTo>
                  <a:lnTo>
                    <a:pt x="302399" y="9915360"/>
                  </a:lnTo>
                  <a:lnTo>
                    <a:pt x="302399" y="5512409"/>
                  </a:lnTo>
                  <a:close/>
                </a:path>
                <a:path w="302895" h="9915525">
                  <a:moveTo>
                    <a:pt x="302399" y="0"/>
                  </a:moveTo>
                  <a:lnTo>
                    <a:pt x="0" y="0"/>
                  </a:lnTo>
                  <a:lnTo>
                    <a:pt x="0" y="2289403"/>
                  </a:lnTo>
                  <a:lnTo>
                    <a:pt x="302399" y="2289403"/>
                  </a:lnTo>
                  <a:lnTo>
                    <a:pt x="302399" y="0"/>
                  </a:lnTo>
                  <a:close/>
                </a:path>
              </a:pathLst>
            </a:custGeom>
            <a:solidFill>
              <a:srgbClr val="005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1125" y="2437003"/>
              <a:ext cx="7344409" cy="3223260"/>
            </a:xfrm>
            <a:custGeom>
              <a:avLst/>
              <a:gdLst/>
              <a:ahLst/>
              <a:cxnLst/>
              <a:rect l="l" t="t" r="r" b="b"/>
              <a:pathLst>
                <a:path w="7344409" h="3223260">
                  <a:moveTo>
                    <a:pt x="7344003" y="0"/>
                  </a:moveTo>
                  <a:lnTo>
                    <a:pt x="0" y="0"/>
                  </a:lnTo>
                  <a:lnTo>
                    <a:pt x="0" y="3223005"/>
                  </a:lnTo>
                  <a:lnTo>
                    <a:pt x="7344003" y="3223005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E6E7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479381" y="2451100"/>
            <a:ext cx="5652770" cy="31989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16000" algn="ctr">
              <a:lnSpc>
                <a:spcPts val="4220"/>
              </a:lnSpc>
              <a:spcBef>
                <a:spcPts val="5"/>
              </a:spcBef>
              <a:tabLst>
                <a:tab pos="837565" algn="l"/>
              </a:tabLst>
            </a:pPr>
            <a:r>
              <a:rPr sz="2650" b="1" spc="10" dirty="0" err="1">
                <a:solidFill>
                  <a:srgbClr val="0EACBD"/>
                </a:solidFill>
                <a:latin typeface="Myriad Pro"/>
                <a:cs typeface="Myriad Pro"/>
              </a:rPr>
              <a:t>пн</a:t>
            </a:r>
            <a:r>
              <a:rPr sz="2650" b="1" spc="10">
                <a:solidFill>
                  <a:srgbClr val="0EACBD"/>
                </a:solidFill>
                <a:latin typeface="Myriad Pro"/>
                <a:cs typeface="Myriad Pro"/>
              </a:rPr>
              <a:t>	</a:t>
            </a:r>
            <a:r>
              <a:rPr lang="ru-RU" sz="3650" b="1" spc="5" dirty="0" smtClean="0">
                <a:solidFill>
                  <a:srgbClr val="366389"/>
                </a:solidFill>
                <a:latin typeface="Myriad Pro"/>
                <a:cs typeface="Myriad Pro"/>
              </a:rPr>
              <a:t>08</a:t>
            </a:r>
            <a:r>
              <a:rPr sz="3650" b="1" spc="5" smtClean="0">
                <a:solidFill>
                  <a:srgbClr val="366389"/>
                </a:solidFill>
                <a:latin typeface="Myriad Pro"/>
                <a:cs typeface="Myriad Pro"/>
              </a:rPr>
              <a:t>:00</a:t>
            </a:r>
            <a:r>
              <a:rPr sz="3650" b="1" spc="-200" smtClean="0">
                <a:solidFill>
                  <a:srgbClr val="366389"/>
                </a:solidFill>
                <a:latin typeface="Myriad Pro"/>
                <a:cs typeface="Myriad Pro"/>
              </a:rPr>
              <a:t> </a:t>
            </a:r>
            <a:r>
              <a:rPr sz="2650" b="1" spc="5">
                <a:solidFill>
                  <a:srgbClr val="0EACBD"/>
                </a:solidFill>
                <a:latin typeface="Myriad Pro"/>
                <a:cs typeface="Myriad Pro"/>
              </a:rPr>
              <a:t>–</a:t>
            </a:r>
            <a:r>
              <a:rPr sz="2650" b="1">
                <a:solidFill>
                  <a:srgbClr val="0EACBD"/>
                </a:solidFill>
                <a:latin typeface="Myriad Pro"/>
                <a:cs typeface="Myriad Pro"/>
              </a:rPr>
              <a:t> </a:t>
            </a:r>
            <a:r>
              <a:rPr lang="ru-RU" sz="3650" b="1" spc="5" dirty="0" smtClean="0">
                <a:solidFill>
                  <a:srgbClr val="366389"/>
                </a:solidFill>
                <a:latin typeface="Myriad Pro"/>
                <a:cs typeface="Myriad Pro"/>
              </a:rPr>
              <a:t>17</a:t>
            </a:r>
            <a:r>
              <a:rPr sz="3650" b="1" spc="5" smtClean="0">
                <a:solidFill>
                  <a:srgbClr val="366389"/>
                </a:solidFill>
                <a:latin typeface="Myriad Pro"/>
                <a:cs typeface="Myriad Pro"/>
              </a:rPr>
              <a:t>:00</a:t>
            </a:r>
            <a:endParaRPr sz="3650" dirty="0">
              <a:latin typeface="Myriad Pro"/>
              <a:cs typeface="Myriad Pro"/>
            </a:endParaRPr>
          </a:p>
          <a:p>
            <a:pPr marR="1016000" algn="ctr">
              <a:lnSpc>
                <a:spcPts val="4060"/>
              </a:lnSpc>
              <a:tabLst>
                <a:tab pos="837565" algn="l"/>
              </a:tabLst>
            </a:pPr>
            <a:r>
              <a:rPr sz="2650" b="1" spc="-40" dirty="0">
                <a:solidFill>
                  <a:srgbClr val="0EACBD"/>
                </a:solidFill>
                <a:latin typeface="Myriad Pro"/>
                <a:cs typeface="Myriad Pro"/>
              </a:rPr>
              <a:t>в</a:t>
            </a:r>
            <a:r>
              <a:rPr sz="2650" b="1" spc="5" dirty="0">
                <a:solidFill>
                  <a:srgbClr val="0EACBD"/>
                </a:solidFill>
                <a:latin typeface="Myriad Pro"/>
                <a:cs typeface="Myriad Pro"/>
              </a:rPr>
              <a:t>т</a:t>
            </a:r>
            <a:r>
              <a:rPr sz="2650" b="1">
                <a:solidFill>
                  <a:srgbClr val="0EACBD"/>
                </a:solidFill>
                <a:latin typeface="Myriad Pro"/>
                <a:cs typeface="Myriad Pro"/>
              </a:rPr>
              <a:t>	</a:t>
            </a:r>
            <a:r>
              <a:rPr lang="ru-RU" sz="3650" b="1" spc="5" dirty="0" smtClean="0">
                <a:solidFill>
                  <a:srgbClr val="366389"/>
                </a:solidFill>
                <a:latin typeface="Myriad Pro"/>
                <a:cs typeface="Myriad Pro"/>
              </a:rPr>
              <a:t>08</a:t>
            </a:r>
            <a:r>
              <a:rPr sz="3650" b="1" spc="5" smtClean="0">
                <a:solidFill>
                  <a:srgbClr val="366389"/>
                </a:solidFill>
                <a:latin typeface="Myriad Pro"/>
                <a:cs typeface="Myriad Pro"/>
              </a:rPr>
              <a:t>:00</a:t>
            </a:r>
            <a:r>
              <a:rPr sz="3650" b="1" spc="-200" smtClean="0">
                <a:solidFill>
                  <a:srgbClr val="366389"/>
                </a:solidFill>
                <a:latin typeface="Myriad Pro"/>
                <a:cs typeface="Myriad Pro"/>
              </a:rPr>
              <a:t> </a:t>
            </a:r>
            <a:r>
              <a:rPr sz="2650" b="1" spc="5">
                <a:solidFill>
                  <a:srgbClr val="0EACBD"/>
                </a:solidFill>
                <a:latin typeface="Myriad Pro"/>
                <a:cs typeface="Myriad Pro"/>
              </a:rPr>
              <a:t>–</a:t>
            </a:r>
            <a:r>
              <a:rPr sz="2650" b="1">
                <a:solidFill>
                  <a:srgbClr val="0EACBD"/>
                </a:solidFill>
                <a:latin typeface="Myriad Pro"/>
                <a:cs typeface="Myriad Pro"/>
              </a:rPr>
              <a:t> </a:t>
            </a:r>
            <a:r>
              <a:rPr lang="ru-RU" sz="3650" b="1" spc="5" dirty="0" smtClean="0">
                <a:solidFill>
                  <a:srgbClr val="366389"/>
                </a:solidFill>
                <a:latin typeface="Myriad Pro"/>
                <a:cs typeface="Myriad Pro"/>
              </a:rPr>
              <a:t>17</a:t>
            </a:r>
            <a:r>
              <a:rPr sz="3650" b="1" spc="5" smtClean="0">
                <a:solidFill>
                  <a:srgbClr val="366389"/>
                </a:solidFill>
                <a:latin typeface="Myriad Pro"/>
                <a:cs typeface="Myriad Pro"/>
              </a:rPr>
              <a:t>:00</a:t>
            </a:r>
            <a:endParaRPr sz="3650" dirty="0">
              <a:latin typeface="Myriad Pro"/>
              <a:cs typeface="Myriad Pro"/>
            </a:endParaRPr>
          </a:p>
          <a:p>
            <a:pPr marR="1016000" algn="ctr">
              <a:lnSpc>
                <a:spcPts val="4060"/>
              </a:lnSpc>
              <a:tabLst>
                <a:tab pos="837565" algn="l"/>
              </a:tabLst>
            </a:pPr>
            <a:r>
              <a:rPr sz="2650" b="1" spc="5" dirty="0">
                <a:solidFill>
                  <a:srgbClr val="0EACBD"/>
                </a:solidFill>
                <a:latin typeface="Myriad Pro"/>
                <a:cs typeface="Myriad Pro"/>
              </a:rPr>
              <a:t>ср</a:t>
            </a:r>
            <a:r>
              <a:rPr sz="2650" b="1" spc="5">
                <a:solidFill>
                  <a:srgbClr val="0EACBD"/>
                </a:solidFill>
                <a:latin typeface="Myriad Pro"/>
                <a:cs typeface="Myriad Pro"/>
              </a:rPr>
              <a:t>	</a:t>
            </a:r>
            <a:r>
              <a:rPr lang="ru-RU" sz="3650" b="1" spc="5" dirty="0" smtClean="0">
                <a:solidFill>
                  <a:srgbClr val="366389"/>
                </a:solidFill>
                <a:latin typeface="Myriad Pro"/>
                <a:cs typeface="Myriad Pro"/>
              </a:rPr>
              <a:t>08</a:t>
            </a:r>
            <a:r>
              <a:rPr sz="3650" b="1" spc="5" smtClean="0">
                <a:solidFill>
                  <a:srgbClr val="366389"/>
                </a:solidFill>
                <a:latin typeface="Myriad Pro"/>
                <a:cs typeface="Myriad Pro"/>
              </a:rPr>
              <a:t>:00</a:t>
            </a:r>
            <a:r>
              <a:rPr sz="3650" b="1" spc="-200" smtClean="0">
                <a:solidFill>
                  <a:srgbClr val="366389"/>
                </a:solidFill>
                <a:latin typeface="Myriad Pro"/>
                <a:cs typeface="Myriad Pro"/>
              </a:rPr>
              <a:t> </a:t>
            </a:r>
            <a:r>
              <a:rPr sz="2650" b="1" spc="5">
                <a:solidFill>
                  <a:srgbClr val="0EACBD"/>
                </a:solidFill>
                <a:latin typeface="Myriad Pro"/>
                <a:cs typeface="Myriad Pro"/>
              </a:rPr>
              <a:t>–</a:t>
            </a:r>
            <a:r>
              <a:rPr sz="2650" b="1">
                <a:solidFill>
                  <a:srgbClr val="0EACBD"/>
                </a:solidFill>
                <a:latin typeface="Myriad Pro"/>
                <a:cs typeface="Myriad Pro"/>
              </a:rPr>
              <a:t> </a:t>
            </a:r>
            <a:r>
              <a:rPr lang="ru-RU" sz="3650" b="1" spc="5" dirty="0" smtClean="0">
                <a:solidFill>
                  <a:srgbClr val="366389"/>
                </a:solidFill>
                <a:latin typeface="Myriad Pro"/>
                <a:cs typeface="Myriad Pro"/>
              </a:rPr>
              <a:t>17</a:t>
            </a:r>
            <a:r>
              <a:rPr sz="3650" b="1" spc="5" smtClean="0">
                <a:solidFill>
                  <a:srgbClr val="366389"/>
                </a:solidFill>
                <a:latin typeface="Myriad Pro"/>
                <a:cs typeface="Myriad Pro"/>
              </a:rPr>
              <a:t>:00</a:t>
            </a:r>
            <a:endParaRPr sz="3650" dirty="0">
              <a:latin typeface="Myriad Pro"/>
              <a:cs typeface="Myriad Pro"/>
            </a:endParaRPr>
          </a:p>
          <a:p>
            <a:pPr marR="1016000" algn="ctr">
              <a:lnSpc>
                <a:spcPts val="4060"/>
              </a:lnSpc>
              <a:tabLst>
                <a:tab pos="837565" algn="l"/>
              </a:tabLst>
            </a:pPr>
            <a:r>
              <a:rPr sz="2650" b="1" spc="-10" dirty="0">
                <a:solidFill>
                  <a:srgbClr val="0EACBD"/>
                </a:solidFill>
                <a:latin typeface="Myriad Pro"/>
                <a:cs typeface="Myriad Pro"/>
              </a:rPr>
              <a:t>ч</a:t>
            </a:r>
            <a:r>
              <a:rPr sz="2650" b="1" spc="5" dirty="0">
                <a:solidFill>
                  <a:srgbClr val="0EACBD"/>
                </a:solidFill>
                <a:latin typeface="Myriad Pro"/>
                <a:cs typeface="Myriad Pro"/>
              </a:rPr>
              <a:t>т</a:t>
            </a:r>
            <a:r>
              <a:rPr sz="2650" b="1">
                <a:solidFill>
                  <a:srgbClr val="0EACBD"/>
                </a:solidFill>
                <a:latin typeface="Myriad Pro"/>
                <a:cs typeface="Myriad Pro"/>
              </a:rPr>
              <a:t>	</a:t>
            </a:r>
            <a:r>
              <a:rPr lang="ru-RU" sz="3650" b="1" spc="5" dirty="0" smtClean="0">
                <a:solidFill>
                  <a:srgbClr val="366389"/>
                </a:solidFill>
                <a:latin typeface="Myriad Pro"/>
                <a:cs typeface="Myriad Pro"/>
              </a:rPr>
              <a:t>08</a:t>
            </a:r>
            <a:r>
              <a:rPr sz="3650" b="1" spc="5" smtClean="0">
                <a:solidFill>
                  <a:srgbClr val="366389"/>
                </a:solidFill>
                <a:latin typeface="Myriad Pro"/>
                <a:cs typeface="Myriad Pro"/>
              </a:rPr>
              <a:t>:00</a:t>
            </a:r>
            <a:r>
              <a:rPr sz="3650" b="1" spc="-200" smtClean="0">
                <a:solidFill>
                  <a:srgbClr val="366389"/>
                </a:solidFill>
                <a:latin typeface="Myriad Pro"/>
                <a:cs typeface="Myriad Pro"/>
              </a:rPr>
              <a:t> </a:t>
            </a:r>
            <a:r>
              <a:rPr sz="2650" b="1" spc="5">
                <a:solidFill>
                  <a:srgbClr val="0EACBD"/>
                </a:solidFill>
                <a:latin typeface="Myriad Pro"/>
                <a:cs typeface="Myriad Pro"/>
              </a:rPr>
              <a:t>–</a:t>
            </a:r>
            <a:r>
              <a:rPr sz="2650" b="1">
                <a:solidFill>
                  <a:srgbClr val="0EACBD"/>
                </a:solidFill>
                <a:latin typeface="Myriad Pro"/>
                <a:cs typeface="Myriad Pro"/>
              </a:rPr>
              <a:t> </a:t>
            </a:r>
            <a:r>
              <a:rPr lang="ru-RU" sz="3650" b="1" spc="5" dirty="0" smtClean="0">
                <a:solidFill>
                  <a:srgbClr val="366389"/>
                </a:solidFill>
                <a:latin typeface="Myriad Pro"/>
                <a:cs typeface="Myriad Pro"/>
              </a:rPr>
              <a:t>17</a:t>
            </a:r>
            <a:r>
              <a:rPr sz="3650" b="1" spc="5" smtClean="0">
                <a:solidFill>
                  <a:srgbClr val="366389"/>
                </a:solidFill>
                <a:latin typeface="Myriad Pro"/>
                <a:cs typeface="Myriad Pro"/>
              </a:rPr>
              <a:t>:00</a:t>
            </a:r>
            <a:endParaRPr sz="3650" dirty="0">
              <a:latin typeface="Myriad Pro"/>
              <a:cs typeface="Myriad Pro"/>
            </a:endParaRPr>
          </a:p>
          <a:p>
            <a:pPr marR="1016000" algn="ctr">
              <a:lnSpc>
                <a:spcPts val="4060"/>
              </a:lnSpc>
              <a:tabLst>
                <a:tab pos="837565" algn="l"/>
              </a:tabLst>
            </a:pPr>
            <a:r>
              <a:rPr sz="2650" b="1" spc="-5" dirty="0">
                <a:solidFill>
                  <a:srgbClr val="0EACBD"/>
                </a:solidFill>
                <a:latin typeface="Myriad Pro"/>
                <a:cs typeface="Myriad Pro"/>
              </a:rPr>
              <a:t>п</a:t>
            </a:r>
            <a:r>
              <a:rPr sz="2650" b="1" spc="5" dirty="0">
                <a:solidFill>
                  <a:srgbClr val="0EACBD"/>
                </a:solidFill>
                <a:latin typeface="Myriad Pro"/>
                <a:cs typeface="Myriad Pro"/>
              </a:rPr>
              <a:t>т</a:t>
            </a:r>
            <a:r>
              <a:rPr sz="2650" b="1">
                <a:solidFill>
                  <a:srgbClr val="0EACBD"/>
                </a:solidFill>
                <a:latin typeface="Myriad Pro"/>
                <a:cs typeface="Myriad Pro"/>
              </a:rPr>
              <a:t>	</a:t>
            </a:r>
            <a:r>
              <a:rPr lang="ru-RU" sz="3650" b="1" spc="5" dirty="0" smtClean="0">
                <a:solidFill>
                  <a:srgbClr val="366389"/>
                </a:solidFill>
                <a:latin typeface="Myriad Pro"/>
                <a:cs typeface="Myriad Pro"/>
              </a:rPr>
              <a:t>08</a:t>
            </a:r>
            <a:r>
              <a:rPr sz="3650" b="1" spc="5" smtClean="0">
                <a:solidFill>
                  <a:srgbClr val="366389"/>
                </a:solidFill>
                <a:latin typeface="Myriad Pro"/>
                <a:cs typeface="Myriad Pro"/>
              </a:rPr>
              <a:t>:00</a:t>
            </a:r>
            <a:r>
              <a:rPr sz="3650" b="1" spc="-200" smtClean="0">
                <a:solidFill>
                  <a:srgbClr val="366389"/>
                </a:solidFill>
                <a:latin typeface="Myriad Pro"/>
                <a:cs typeface="Myriad Pro"/>
              </a:rPr>
              <a:t> </a:t>
            </a:r>
            <a:r>
              <a:rPr sz="2650" b="1" spc="5">
                <a:solidFill>
                  <a:srgbClr val="0EACBD"/>
                </a:solidFill>
                <a:latin typeface="Myriad Pro"/>
                <a:cs typeface="Myriad Pro"/>
              </a:rPr>
              <a:t>–</a:t>
            </a:r>
            <a:r>
              <a:rPr sz="2650" b="1">
                <a:solidFill>
                  <a:srgbClr val="0EACBD"/>
                </a:solidFill>
                <a:latin typeface="Myriad Pro"/>
                <a:cs typeface="Myriad Pro"/>
              </a:rPr>
              <a:t> </a:t>
            </a:r>
            <a:r>
              <a:rPr lang="ru-RU" sz="3650" b="1" spc="5" dirty="0" smtClean="0">
                <a:solidFill>
                  <a:srgbClr val="366389"/>
                </a:solidFill>
                <a:latin typeface="Myriad Pro"/>
                <a:cs typeface="Myriad Pro"/>
              </a:rPr>
              <a:t>15</a:t>
            </a:r>
            <a:r>
              <a:rPr sz="3650" b="1" spc="5" smtClean="0">
                <a:solidFill>
                  <a:srgbClr val="366389"/>
                </a:solidFill>
                <a:latin typeface="Myriad Pro"/>
                <a:cs typeface="Myriad Pro"/>
              </a:rPr>
              <a:t>:</a:t>
            </a:r>
            <a:r>
              <a:rPr lang="ru-RU" sz="3650" b="1" spc="5" dirty="0" smtClean="0">
                <a:solidFill>
                  <a:srgbClr val="366389"/>
                </a:solidFill>
                <a:latin typeface="Myriad Pro"/>
                <a:cs typeface="Myriad Pro"/>
              </a:rPr>
              <a:t>45</a:t>
            </a:r>
            <a:endParaRPr sz="3650" dirty="0">
              <a:latin typeface="Myriad Pro"/>
              <a:cs typeface="Myriad Pro"/>
            </a:endParaRPr>
          </a:p>
          <a:p>
            <a:pPr marR="1016000" algn="ctr">
              <a:lnSpc>
                <a:spcPts val="4220"/>
              </a:lnSpc>
              <a:tabLst>
                <a:tab pos="1250315" algn="l"/>
              </a:tabLst>
            </a:pPr>
            <a:r>
              <a:rPr sz="2650" b="1" spc="5" dirty="0">
                <a:solidFill>
                  <a:srgbClr val="0EACBD"/>
                </a:solidFill>
                <a:latin typeface="Myriad Pro"/>
                <a:cs typeface="Myriad Pro"/>
              </a:rPr>
              <a:t>сб-вс	</a:t>
            </a:r>
            <a:r>
              <a:rPr sz="3650" b="1" spc="-10" dirty="0">
                <a:solidFill>
                  <a:srgbClr val="366389"/>
                </a:solidFill>
                <a:latin typeface="Myriad Pro"/>
                <a:cs typeface="Myriad Pro"/>
              </a:rPr>
              <a:t>выходной</a:t>
            </a:r>
            <a:endParaRPr sz="3650" dirty="0">
              <a:latin typeface="Myriad Pro"/>
              <a:cs typeface="Myriad Pr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5399" y="9193397"/>
            <a:ext cx="6070600" cy="520654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2408555">
              <a:lnSpc>
                <a:spcPct val="100000"/>
              </a:lnSpc>
              <a:spcBef>
                <a:spcPts val="1395"/>
              </a:spcBef>
            </a:pPr>
            <a:r>
              <a:rPr sz="3200" b="1" spc="15" smtClean="0">
                <a:solidFill>
                  <a:srgbClr val="366389"/>
                </a:solidFill>
                <a:latin typeface="Myriad Pro"/>
                <a:cs typeface="Myriad Pro"/>
              </a:rPr>
              <a:t>8-800-</a:t>
            </a:r>
            <a:r>
              <a:rPr lang="ru-RU" sz="3200" b="1" spc="15" dirty="0" smtClean="0">
                <a:solidFill>
                  <a:srgbClr val="366389"/>
                </a:solidFill>
                <a:latin typeface="Myriad Pro"/>
                <a:cs typeface="Myriad Pro"/>
              </a:rPr>
              <a:t>6-000-346</a:t>
            </a:r>
            <a:endParaRPr sz="3200" dirty="0">
              <a:latin typeface="Myriad Pro"/>
              <a:cs typeface="Myriad Pro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77986" y="6309240"/>
            <a:ext cx="5572164" cy="1062355"/>
          </a:xfrm>
          <a:custGeom>
            <a:avLst/>
            <a:gdLst/>
            <a:ahLst/>
            <a:cxnLst/>
            <a:rect l="l" t="t" r="r" b="b"/>
            <a:pathLst>
              <a:path w="5136515" h="1062354">
                <a:moveTo>
                  <a:pt x="4992001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917994"/>
                </a:lnTo>
                <a:lnTo>
                  <a:pt x="7341" y="963514"/>
                </a:lnTo>
                <a:lnTo>
                  <a:pt x="27785" y="1003045"/>
                </a:lnTo>
                <a:lnTo>
                  <a:pt x="58959" y="1034217"/>
                </a:lnTo>
                <a:lnTo>
                  <a:pt x="98490" y="1054658"/>
                </a:lnTo>
                <a:lnTo>
                  <a:pt x="144005" y="1061999"/>
                </a:lnTo>
                <a:lnTo>
                  <a:pt x="4992001" y="1061999"/>
                </a:lnTo>
                <a:lnTo>
                  <a:pt x="5037516" y="1054658"/>
                </a:lnTo>
                <a:lnTo>
                  <a:pt x="5077047" y="1034217"/>
                </a:lnTo>
                <a:lnTo>
                  <a:pt x="5108221" y="1003045"/>
                </a:lnTo>
                <a:lnTo>
                  <a:pt x="5128665" y="963514"/>
                </a:lnTo>
                <a:lnTo>
                  <a:pt x="5136007" y="917994"/>
                </a:lnTo>
                <a:lnTo>
                  <a:pt x="5136007" y="144005"/>
                </a:lnTo>
                <a:lnTo>
                  <a:pt x="5128665" y="98485"/>
                </a:lnTo>
                <a:lnTo>
                  <a:pt x="5108221" y="58954"/>
                </a:lnTo>
                <a:lnTo>
                  <a:pt x="5077047" y="27782"/>
                </a:lnTo>
                <a:lnTo>
                  <a:pt x="5037516" y="7340"/>
                </a:lnTo>
                <a:lnTo>
                  <a:pt x="4992001" y="0"/>
                </a:lnTo>
                <a:close/>
              </a:path>
            </a:pathLst>
          </a:custGeom>
          <a:solidFill>
            <a:srgbClr val="BDE3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849424" y="6304352"/>
            <a:ext cx="5429288" cy="1025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2620"/>
              </a:lnSpc>
              <a:spcBef>
                <a:spcPts val="100"/>
              </a:spcBef>
            </a:pPr>
            <a:r>
              <a:rPr sz="2200" b="1" dirty="0">
                <a:solidFill>
                  <a:srgbClr val="231F20"/>
                </a:solidFill>
                <a:latin typeface="Myriad Pro"/>
                <a:cs typeface="Myriad Pro"/>
              </a:rPr>
              <a:t>Запись</a:t>
            </a:r>
            <a:r>
              <a:rPr sz="2200" b="1" spc="-3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2200" b="1" dirty="0">
                <a:solidFill>
                  <a:srgbClr val="231F20"/>
                </a:solidFill>
                <a:latin typeface="Myriad Pro"/>
                <a:cs typeface="Myriad Pro"/>
              </a:rPr>
              <a:t>на</a:t>
            </a:r>
            <a:r>
              <a:rPr sz="2200" b="1" spc="-2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2200" b="1" dirty="0">
                <a:solidFill>
                  <a:srgbClr val="231F20"/>
                </a:solidFill>
                <a:latin typeface="Myriad Pro"/>
                <a:cs typeface="Myriad Pro"/>
              </a:rPr>
              <a:t>прием:</a:t>
            </a:r>
            <a:endParaRPr sz="2200" dirty="0">
              <a:latin typeface="Myriad Pro"/>
              <a:cs typeface="Myriad Pro"/>
            </a:endParaRPr>
          </a:p>
          <a:p>
            <a:pPr marL="12700" marR="5080" algn="ctr">
              <a:lnSpc>
                <a:spcPts val="2600"/>
              </a:lnSpc>
              <a:spcBef>
                <a:spcPts val="100"/>
              </a:spcBef>
            </a:pPr>
            <a:r>
              <a:rPr sz="2200" b="1" dirty="0">
                <a:solidFill>
                  <a:srgbClr val="231F20"/>
                </a:solidFill>
                <a:latin typeface="MyriadPro-Semibold"/>
                <a:cs typeface="MyriadPro-Semibold"/>
              </a:rPr>
              <a:t>электронный</a:t>
            </a:r>
            <a:r>
              <a:rPr sz="2200" b="1" spc="-25" dirty="0">
                <a:solidFill>
                  <a:srgbClr val="231F20"/>
                </a:solidFill>
                <a:latin typeface="MyriadPro-Semibold"/>
                <a:cs typeface="MyriadPro-Semibold"/>
              </a:rPr>
              <a:t> </a:t>
            </a:r>
            <a:r>
              <a:rPr sz="2200" b="1" spc="-5" dirty="0">
                <a:solidFill>
                  <a:srgbClr val="231F20"/>
                </a:solidFill>
                <a:latin typeface="MyriadPro-Semibold"/>
                <a:cs typeface="MyriadPro-Semibold"/>
              </a:rPr>
              <a:t>сервис</a:t>
            </a:r>
            <a:r>
              <a:rPr sz="2200" b="1" spc="-25" dirty="0">
                <a:solidFill>
                  <a:srgbClr val="231F20"/>
                </a:solidFill>
                <a:latin typeface="MyriadPro-Semibold"/>
                <a:cs typeface="MyriadPro-Semibold"/>
              </a:rPr>
              <a:t> </a:t>
            </a:r>
            <a:r>
              <a:rPr sz="2200" b="1" dirty="0">
                <a:solidFill>
                  <a:srgbClr val="231F20"/>
                </a:solidFill>
                <a:latin typeface="MyriadPro-Semibold"/>
                <a:cs typeface="MyriadPro-Semibold"/>
              </a:rPr>
              <a:t>ПФР</a:t>
            </a:r>
            <a:r>
              <a:rPr sz="2200" b="1" spc="-30" dirty="0">
                <a:solidFill>
                  <a:srgbClr val="231F20"/>
                </a:solidFill>
                <a:latin typeface="MyriadPro-Semibold"/>
                <a:cs typeface="MyriadPro-Semibold"/>
              </a:rPr>
              <a:t> </a:t>
            </a:r>
            <a:r>
              <a:rPr sz="2200" b="1" spc="-20" dirty="0">
                <a:solidFill>
                  <a:srgbClr val="EA285D"/>
                </a:solidFill>
                <a:latin typeface="Myriad Pro"/>
                <a:cs typeface="Myriad Pro"/>
              </a:rPr>
              <a:t>ES.PFRF.RU</a:t>
            </a:r>
            <a:r>
              <a:rPr sz="2200" b="1" spc="-20" dirty="0">
                <a:solidFill>
                  <a:srgbClr val="231F20"/>
                </a:solidFill>
                <a:latin typeface="MyriadPro-Semibold"/>
                <a:cs typeface="MyriadPro-Semibold"/>
              </a:rPr>
              <a:t>, </a:t>
            </a:r>
            <a:r>
              <a:rPr sz="2200" b="1" spc="-440" dirty="0">
                <a:solidFill>
                  <a:srgbClr val="231F20"/>
                </a:solidFill>
                <a:latin typeface="MyriadPro-Semibold"/>
                <a:cs typeface="MyriadPro-Semibold"/>
              </a:rPr>
              <a:t> </a:t>
            </a:r>
            <a:r>
              <a:rPr sz="2200" b="1" dirty="0">
                <a:solidFill>
                  <a:srgbClr val="231F20"/>
                </a:solidFill>
                <a:latin typeface="MyriadPro-Semibold"/>
                <a:cs typeface="MyriadPro-Semibold"/>
              </a:rPr>
              <a:t>регистрация</a:t>
            </a:r>
            <a:r>
              <a:rPr sz="2200" b="1" spc="-5" dirty="0">
                <a:solidFill>
                  <a:srgbClr val="231F20"/>
                </a:solidFill>
                <a:latin typeface="MyriadPro-Semibold"/>
                <a:cs typeface="MyriadPro-Semibold"/>
              </a:rPr>
              <a:t> </a:t>
            </a:r>
            <a:r>
              <a:rPr sz="2200" b="1" dirty="0">
                <a:solidFill>
                  <a:srgbClr val="231F20"/>
                </a:solidFill>
                <a:latin typeface="MyriadPro-Semibold"/>
                <a:cs typeface="MyriadPro-Semibold"/>
              </a:rPr>
              <a:t>не </a:t>
            </a:r>
            <a:r>
              <a:rPr sz="2200" b="1" spc="-15" dirty="0">
                <a:solidFill>
                  <a:srgbClr val="231F20"/>
                </a:solidFill>
                <a:latin typeface="MyriadPro-Semibold"/>
                <a:cs typeface="MyriadPro-Semibold"/>
              </a:rPr>
              <a:t>требуется</a:t>
            </a:r>
            <a:endParaRPr sz="2200" dirty="0">
              <a:latin typeface="MyriadPro-Semibold"/>
              <a:cs typeface="MyriadPro-Semibold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3760A9CB-7797-E341-9599-B817E3B13A30}"/>
              </a:ext>
            </a:extLst>
          </p:cNvPr>
          <p:cNvSpPr txBox="1"/>
          <p:nvPr/>
        </p:nvSpPr>
        <p:spPr>
          <a:xfrm>
            <a:off x="849292" y="274602"/>
            <a:ext cx="6592007" cy="18235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900" b="1" spc="-30" dirty="0">
                <a:solidFill>
                  <a:srgbClr val="005E8A"/>
                </a:solidFill>
                <a:latin typeface="MyriadPro-Semibold"/>
                <a:cs typeface="MyriadPro-Semibold"/>
              </a:rPr>
              <a:t>ГРАФИК ПРИЕМА ГРАЖДАН </a:t>
            </a:r>
            <a:br>
              <a:rPr lang="ru-RU" sz="2900" b="1" spc="-30" dirty="0">
                <a:solidFill>
                  <a:srgbClr val="005E8A"/>
                </a:solidFill>
                <a:latin typeface="MyriadPro-Semibold"/>
                <a:cs typeface="MyriadPro-Semibold"/>
              </a:rPr>
            </a:br>
            <a:r>
              <a:rPr lang="ru-RU" sz="2900" b="1" spc="-30" dirty="0" smtClean="0">
                <a:solidFill>
                  <a:srgbClr val="005E8A"/>
                </a:solidFill>
                <a:latin typeface="MyriadPro-Semibold"/>
                <a:cs typeface="MyriadPro-Semibold"/>
              </a:rPr>
              <a:t>в клиентской службе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900" b="1" spc="-30" dirty="0" smtClean="0">
                <a:solidFill>
                  <a:srgbClr val="005E8A"/>
                </a:solidFill>
                <a:latin typeface="MyriadPro-Semibold"/>
                <a:cs typeface="MyriadPro-Semibold"/>
              </a:rPr>
              <a:t>в </a:t>
            </a:r>
            <a:r>
              <a:rPr lang="ru-RU" sz="2900" b="1" spc="10" dirty="0" smtClean="0">
                <a:solidFill>
                  <a:srgbClr val="58595B"/>
                </a:solidFill>
                <a:latin typeface="MyriadPro-Semibold"/>
                <a:cs typeface="MyriadPro-Semibold"/>
              </a:rPr>
              <a:t>Новохоперском </a:t>
            </a:r>
            <a:r>
              <a:rPr lang="ru-RU" sz="2900" b="1" spc="10" dirty="0" smtClean="0">
                <a:solidFill>
                  <a:srgbClr val="58595B"/>
                </a:solidFill>
                <a:latin typeface="MyriadPro-Semibold"/>
                <a:cs typeface="MyriadPro-Semibold"/>
              </a:rPr>
              <a:t>районе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900" b="1" spc="10" dirty="0" smtClean="0">
                <a:solidFill>
                  <a:srgbClr val="58595B"/>
                </a:solidFill>
                <a:latin typeface="MyriadPro-Semibold"/>
                <a:cs typeface="MyriadPro-Semibold"/>
              </a:rPr>
              <a:t>Воронежской области</a:t>
            </a:r>
            <a:endParaRPr lang="ru-RU" sz="3650" dirty="0">
              <a:latin typeface="Myriad Pro"/>
              <a:cs typeface="Myriad Pro"/>
            </a:endParaRPr>
          </a:p>
        </p:txBody>
      </p:sp>
      <p:sp>
        <p:nvSpPr>
          <p:cNvPr id="23" name="object 17">
            <a:extLst>
              <a:ext uri="{FF2B5EF4-FFF2-40B4-BE49-F238E27FC236}">
                <a16:creationId xmlns:a16="http://schemas.microsoft.com/office/drawing/2014/main" id="{7B92002C-9E2A-854E-80C9-6DCDE5E20F0F}"/>
              </a:ext>
            </a:extLst>
          </p:cNvPr>
          <p:cNvSpPr txBox="1"/>
          <p:nvPr/>
        </p:nvSpPr>
        <p:spPr>
          <a:xfrm>
            <a:off x="563540" y="8166100"/>
            <a:ext cx="6715172" cy="695061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394970" algn="ctr">
              <a:lnSpc>
                <a:spcPts val="2600"/>
              </a:lnSpc>
              <a:spcBef>
                <a:spcPts val="219"/>
              </a:spcBef>
            </a:pPr>
            <a:r>
              <a:rPr sz="2200" b="1" spc="-5" dirty="0">
                <a:solidFill>
                  <a:srgbClr val="58595B"/>
                </a:solidFill>
                <a:latin typeface="Myriad Pro"/>
                <a:cs typeface="Myriad Pro"/>
              </a:rPr>
              <a:t>Получить справочную</a:t>
            </a:r>
            <a:r>
              <a:rPr sz="2200" b="1" dirty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2200" b="1" spc="-5" dirty="0">
                <a:solidFill>
                  <a:srgbClr val="58595B"/>
                </a:solidFill>
                <a:latin typeface="Myriad Pro"/>
                <a:cs typeface="Myriad Pro"/>
              </a:rPr>
              <a:t>информацию</a:t>
            </a:r>
            <a:r>
              <a:rPr sz="2200" b="1" dirty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2200" b="1" spc="-10" dirty="0">
                <a:solidFill>
                  <a:srgbClr val="58595B"/>
                </a:solidFill>
                <a:latin typeface="Myriad Pro"/>
                <a:cs typeface="Myriad Pro"/>
              </a:rPr>
              <a:t>можно </a:t>
            </a:r>
            <a:r>
              <a:rPr sz="2200" b="1" spc="-430" dirty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2200" b="1" dirty="0">
                <a:solidFill>
                  <a:srgbClr val="58595B"/>
                </a:solidFill>
                <a:latin typeface="Myriad Pro"/>
                <a:cs typeface="Myriad Pro"/>
              </a:rPr>
              <a:t>по</a:t>
            </a:r>
            <a:r>
              <a:rPr sz="2200" b="1" spc="-5" dirty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2200" b="1" spc="-5" dirty="0" err="1">
                <a:solidFill>
                  <a:srgbClr val="58595B"/>
                </a:solidFill>
                <a:latin typeface="Myriad Pro"/>
                <a:cs typeface="Myriad Pro"/>
              </a:rPr>
              <a:t>телефону</a:t>
            </a:r>
            <a:r>
              <a:rPr sz="2200" b="1" spc="-5" dirty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lang="ru-RU" sz="2200" b="1" spc="-10" dirty="0" smtClean="0">
                <a:solidFill>
                  <a:srgbClr val="58595B"/>
                </a:solidFill>
                <a:latin typeface="Myriad Pro"/>
                <a:cs typeface="Myriad Pro"/>
              </a:rPr>
              <a:t>региональной горячей линии</a:t>
            </a:r>
            <a:r>
              <a:rPr sz="2200" b="1" spc="-10" dirty="0" smtClean="0">
                <a:solidFill>
                  <a:srgbClr val="58595B"/>
                </a:solidFill>
                <a:latin typeface="Myriad Pro"/>
                <a:cs typeface="Myriad Pro"/>
              </a:rPr>
              <a:t>:</a:t>
            </a:r>
            <a:endParaRPr sz="3850" dirty="0">
              <a:latin typeface="Myriad Pro"/>
              <a:cs typeface="Myriad Pro"/>
            </a:endParaRPr>
          </a:p>
        </p:txBody>
      </p:sp>
      <p:sp>
        <p:nvSpPr>
          <p:cNvPr id="24" name="object 25">
            <a:extLst>
              <a:ext uri="{FF2B5EF4-FFF2-40B4-BE49-F238E27FC236}">
                <a16:creationId xmlns:a16="http://schemas.microsoft.com/office/drawing/2014/main" id="{9C6306C3-BFB0-1D4B-A2B2-DF845D751769}"/>
              </a:ext>
            </a:extLst>
          </p:cNvPr>
          <p:cNvSpPr txBox="1"/>
          <p:nvPr/>
        </p:nvSpPr>
        <p:spPr>
          <a:xfrm>
            <a:off x="634978" y="7418402"/>
            <a:ext cx="924560" cy="31940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indent="201930">
              <a:lnSpc>
                <a:spcPts val="1070"/>
              </a:lnSpc>
              <a:spcBef>
                <a:spcPts val="275"/>
              </a:spcBef>
            </a:pPr>
            <a:r>
              <a:rPr sz="1000" spc="20" dirty="0">
                <a:latin typeface="Arial Narrow"/>
                <a:cs typeface="Arial Narrow"/>
              </a:rPr>
              <a:t>Наведите </a:t>
            </a:r>
            <a:r>
              <a:rPr sz="1000" spc="25" dirty="0">
                <a:latin typeface="Arial Narrow"/>
                <a:cs typeface="Arial Narrow"/>
              </a:rPr>
              <a:t> </a:t>
            </a:r>
            <a:r>
              <a:rPr sz="1000" spc="15" dirty="0">
                <a:latin typeface="Arial Narrow"/>
                <a:cs typeface="Arial Narrow"/>
              </a:rPr>
              <a:t>камеру</a:t>
            </a:r>
            <a:r>
              <a:rPr sz="1000" spc="-30" dirty="0">
                <a:latin typeface="Arial Narrow"/>
                <a:cs typeface="Arial Narrow"/>
              </a:rPr>
              <a:t> </a:t>
            </a:r>
            <a:r>
              <a:rPr sz="1000" spc="20" dirty="0">
                <a:latin typeface="Arial Narrow"/>
                <a:cs typeface="Arial Narrow"/>
              </a:rPr>
              <a:t>телефона</a:t>
            </a:r>
            <a:endParaRPr sz="1000" dirty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32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 Narrow</vt:lpstr>
      <vt:lpstr>Calibri</vt:lpstr>
      <vt:lpstr>Myriad Pro</vt:lpstr>
      <vt:lpstr>MyriadPro-Semibold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Венедиктова Юлия Александровна</dc:creator>
  <cp:lastModifiedBy>Абрамов Иван Сергеевич</cp:lastModifiedBy>
  <cp:revision>13</cp:revision>
  <dcterms:created xsi:type="dcterms:W3CDTF">2022-08-17T14:16:22Z</dcterms:created>
  <dcterms:modified xsi:type="dcterms:W3CDTF">2022-08-29T05:45:18Z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2022-08-17T00:00:00Z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2022-08-17T00:00:00Z</vt:filetime>
  </property>
</Properties>
</file>